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5143500" cx="9144000"/>
  <p:notesSz cx="6858000" cy="9144000"/>
  <p:embeddedFontLst>
    <p:embeddedFont>
      <p:font typeface="Montserrat"/>
      <p:regular r:id="rId28"/>
      <p:bold r:id="rId29"/>
      <p:italic r:id="rId30"/>
      <p:boldItalic r:id="rId31"/>
    </p:embeddedFont>
    <p:embeddedFont>
      <p:font typeface="Poppins"/>
      <p:regular r:id="rId32"/>
      <p:bold r:id="rId33"/>
      <p:italic r:id="rId34"/>
      <p:boldItalic r:id="rId35"/>
    </p:embeddedFont>
    <p:embeddedFont>
      <p:font typeface="Poppins Medium"/>
      <p:regular r:id="rId36"/>
      <p:bold r:id="rId37"/>
      <p:italic r:id="rId38"/>
      <p:boldItalic r:id="rId39"/>
    </p:embeddedFont>
    <p:embeddedFont>
      <p:font typeface="Poppins SemiBold"/>
      <p:regular r:id="rId40"/>
      <p:bold r:id="rId41"/>
      <p:italic r:id="rId42"/>
      <p:boldItalic r:id="rId43"/>
    </p:embeddedFont>
    <p:embeddedFont>
      <p:font typeface="Karla"/>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40" Type="http://schemas.openxmlformats.org/officeDocument/2006/relationships/font" Target="fonts/PoppinsSemiBold-regular.fntdata"/><Relationship Id="rId20" Type="http://schemas.openxmlformats.org/officeDocument/2006/relationships/slide" Target="slides/slide16.xml"/><Relationship Id="rId42" Type="http://schemas.openxmlformats.org/officeDocument/2006/relationships/font" Target="fonts/PoppinsSemiBold-italic.fntdata"/><Relationship Id="rId41" Type="http://schemas.openxmlformats.org/officeDocument/2006/relationships/font" Target="fonts/PoppinsSemiBold-bold.fntdata"/><Relationship Id="rId22" Type="http://schemas.openxmlformats.org/officeDocument/2006/relationships/slide" Target="slides/slide18.xml"/><Relationship Id="rId44" Type="http://schemas.openxmlformats.org/officeDocument/2006/relationships/font" Target="fonts/Karla-regular.fntdata"/><Relationship Id="rId21" Type="http://schemas.openxmlformats.org/officeDocument/2006/relationships/slide" Target="slides/slide17.xml"/><Relationship Id="rId43" Type="http://schemas.openxmlformats.org/officeDocument/2006/relationships/font" Target="fonts/PoppinsSemiBold-boldItalic.fntdata"/><Relationship Id="rId24" Type="http://schemas.openxmlformats.org/officeDocument/2006/relationships/slide" Target="slides/slide20.xml"/><Relationship Id="rId46" Type="http://schemas.openxmlformats.org/officeDocument/2006/relationships/font" Target="fonts/Karla-italic.fntdata"/><Relationship Id="rId23" Type="http://schemas.openxmlformats.org/officeDocument/2006/relationships/slide" Target="slides/slide19.xml"/><Relationship Id="rId45" Type="http://schemas.openxmlformats.org/officeDocument/2006/relationships/font" Target="fonts/Karla-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47" Type="http://schemas.openxmlformats.org/officeDocument/2006/relationships/font" Target="fonts/Karla-boldItalic.fntdata"/><Relationship Id="rId28" Type="http://schemas.openxmlformats.org/officeDocument/2006/relationships/font" Target="fonts/Montserrat-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boldItalic.fntdata"/><Relationship Id="rId30" Type="http://schemas.openxmlformats.org/officeDocument/2006/relationships/font" Target="fonts/Montserrat-italic.fntdata"/><Relationship Id="rId11" Type="http://schemas.openxmlformats.org/officeDocument/2006/relationships/slide" Target="slides/slide7.xml"/><Relationship Id="rId33" Type="http://schemas.openxmlformats.org/officeDocument/2006/relationships/font" Target="fonts/Poppins-bold.fntdata"/><Relationship Id="rId10" Type="http://schemas.openxmlformats.org/officeDocument/2006/relationships/slide" Target="slides/slide6.xml"/><Relationship Id="rId32" Type="http://schemas.openxmlformats.org/officeDocument/2006/relationships/font" Target="fonts/Poppins-regular.fntdata"/><Relationship Id="rId13" Type="http://schemas.openxmlformats.org/officeDocument/2006/relationships/slide" Target="slides/slide9.xml"/><Relationship Id="rId35" Type="http://schemas.openxmlformats.org/officeDocument/2006/relationships/font" Target="fonts/Poppins-boldItalic.fntdata"/><Relationship Id="rId12" Type="http://schemas.openxmlformats.org/officeDocument/2006/relationships/slide" Target="slides/slide8.xml"/><Relationship Id="rId34" Type="http://schemas.openxmlformats.org/officeDocument/2006/relationships/font" Target="fonts/Poppins-italic.fntdata"/><Relationship Id="rId15" Type="http://schemas.openxmlformats.org/officeDocument/2006/relationships/slide" Target="slides/slide11.xml"/><Relationship Id="rId37" Type="http://schemas.openxmlformats.org/officeDocument/2006/relationships/font" Target="fonts/PoppinsMedium-bold.fntdata"/><Relationship Id="rId14" Type="http://schemas.openxmlformats.org/officeDocument/2006/relationships/slide" Target="slides/slide10.xml"/><Relationship Id="rId36" Type="http://schemas.openxmlformats.org/officeDocument/2006/relationships/font" Target="fonts/PoppinsMedium-regular.fntdata"/><Relationship Id="rId17" Type="http://schemas.openxmlformats.org/officeDocument/2006/relationships/slide" Target="slides/slide13.xml"/><Relationship Id="rId39" Type="http://schemas.openxmlformats.org/officeDocument/2006/relationships/font" Target="fonts/PoppinsMedium-boldItalic.fntdata"/><Relationship Id="rId16" Type="http://schemas.openxmlformats.org/officeDocument/2006/relationships/slide" Target="slides/slide12.xml"/><Relationship Id="rId38" Type="http://schemas.openxmlformats.org/officeDocument/2006/relationships/font" Target="fonts/PoppinsMedium-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Shape 3"/>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 name="Shape 61"/>
        <p:cNvGrpSpPr/>
        <p:nvPr/>
      </p:nvGrpSpPr>
      <p:grpSpPr>
        <a:xfrm>
          <a:off x="0" y="0"/>
          <a:ext cx="0" cy="0"/>
          <a:chOff x="0" y="0"/>
          <a:chExt cx="0" cy="0"/>
        </a:xfrm>
      </p:grpSpPr>
      <p:sp>
        <p:nvSpPr>
          <p:cNvPr id="62" name="Shape 62"/>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63" name="Shape 63"/>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Shape 171"/>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172" name="Shape 172"/>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8" name="Shape 188"/>
        <p:cNvGrpSpPr/>
        <p:nvPr/>
      </p:nvGrpSpPr>
      <p:grpSpPr>
        <a:xfrm>
          <a:off x="0" y="0"/>
          <a:ext cx="0" cy="0"/>
          <a:chOff x="0" y="0"/>
          <a:chExt cx="0" cy="0"/>
        </a:xfrm>
      </p:grpSpPr>
      <p:sp>
        <p:nvSpPr>
          <p:cNvPr id="189" name="Shape 189"/>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190" name="Shape 190"/>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6" name="Shape 196"/>
        <p:cNvGrpSpPr/>
        <p:nvPr/>
      </p:nvGrpSpPr>
      <p:grpSpPr>
        <a:xfrm>
          <a:off x="0" y="0"/>
          <a:ext cx="0" cy="0"/>
          <a:chOff x="0" y="0"/>
          <a:chExt cx="0" cy="0"/>
        </a:xfrm>
      </p:grpSpPr>
      <p:sp>
        <p:nvSpPr>
          <p:cNvPr id="197" name="Shape 197"/>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198" name="Shape 19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2" name="Shape 212"/>
        <p:cNvGrpSpPr/>
        <p:nvPr/>
      </p:nvGrpSpPr>
      <p:grpSpPr>
        <a:xfrm>
          <a:off x="0" y="0"/>
          <a:ext cx="0" cy="0"/>
          <a:chOff x="0" y="0"/>
          <a:chExt cx="0" cy="0"/>
        </a:xfrm>
      </p:grpSpPr>
      <p:sp>
        <p:nvSpPr>
          <p:cNvPr id="213" name="Shape 213"/>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214" name="Shape 21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0" name="Shape 220"/>
        <p:cNvGrpSpPr/>
        <p:nvPr/>
      </p:nvGrpSpPr>
      <p:grpSpPr>
        <a:xfrm>
          <a:off x="0" y="0"/>
          <a:ext cx="0" cy="0"/>
          <a:chOff x="0" y="0"/>
          <a:chExt cx="0" cy="0"/>
        </a:xfrm>
      </p:grpSpPr>
      <p:sp>
        <p:nvSpPr>
          <p:cNvPr id="221" name="Shape 221"/>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222" name="Shape 222"/>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4" name="Shape 234"/>
        <p:cNvGrpSpPr/>
        <p:nvPr/>
      </p:nvGrpSpPr>
      <p:grpSpPr>
        <a:xfrm>
          <a:off x="0" y="0"/>
          <a:ext cx="0" cy="0"/>
          <a:chOff x="0" y="0"/>
          <a:chExt cx="0" cy="0"/>
        </a:xfrm>
      </p:grpSpPr>
      <p:sp>
        <p:nvSpPr>
          <p:cNvPr id="235" name="Shape 235"/>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236" name="Shape 236"/>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2" name="Shape 242"/>
        <p:cNvGrpSpPr/>
        <p:nvPr/>
      </p:nvGrpSpPr>
      <p:grpSpPr>
        <a:xfrm>
          <a:off x="0" y="0"/>
          <a:ext cx="0" cy="0"/>
          <a:chOff x="0" y="0"/>
          <a:chExt cx="0" cy="0"/>
        </a:xfrm>
      </p:grpSpPr>
      <p:sp>
        <p:nvSpPr>
          <p:cNvPr id="243" name="Shape 243"/>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244" name="Shape 24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6" name="Shape 256"/>
        <p:cNvGrpSpPr/>
        <p:nvPr/>
      </p:nvGrpSpPr>
      <p:grpSpPr>
        <a:xfrm>
          <a:off x="0" y="0"/>
          <a:ext cx="0" cy="0"/>
          <a:chOff x="0" y="0"/>
          <a:chExt cx="0" cy="0"/>
        </a:xfrm>
      </p:grpSpPr>
      <p:sp>
        <p:nvSpPr>
          <p:cNvPr id="257" name="Shape 257"/>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258" name="Shape 25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4" name="Shape 264"/>
        <p:cNvGrpSpPr/>
        <p:nvPr/>
      </p:nvGrpSpPr>
      <p:grpSpPr>
        <a:xfrm>
          <a:off x="0" y="0"/>
          <a:ext cx="0" cy="0"/>
          <a:chOff x="0" y="0"/>
          <a:chExt cx="0" cy="0"/>
        </a:xfrm>
      </p:grpSpPr>
      <p:sp>
        <p:nvSpPr>
          <p:cNvPr id="265" name="Shape 265"/>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266" name="Shape 266"/>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7" name="Shape 277"/>
        <p:cNvGrpSpPr/>
        <p:nvPr/>
      </p:nvGrpSpPr>
      <p:grpSpPr>
        <a:xfrm>
          <a:off x="0" y="0"/>
          <a:ext cx="0" cy="0"/>
          <a:chOff x="0" y="0"/>
          <a:chExt cx="0" cy="0"/>
        </a:xfrm>
      </p:grpSpPr>
      <p:sp>
        <p:nvSpPr>
          <p:cNvPr id="278" name="Shape 278"/>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279" name="Shape 279"/>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 name="Shape 70"/>
        <p:cNvGrpSpPr/>
        <p:nvPr/>
      </p:nvGrpSpPr>
      <p:grpSpPr>
        <a:xfrm>
          <a:off x="0" y="0"/>
          <a:ext cx="0" cy="0"/>
          <a:chOff x="0" y="0"/>
          <a:chExt cx="0" cy="0"/>
        </a:xfrm>
      </p:grpSpPr>
      <p:sp>
        <p:nvSpPr>
          <p:cNvPr id="71" name="Shape 71"/>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72" name="Shape 72"/>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2100" lvl="0" marL="457200" rtl="0">
              <a:spcBef>
                <a:spcPts val="0"/>
              </a:spcBef>
              <a:spcAft>
                <a:spcPts val="0"/>
              </a:spcAft>
              <a:buClr>
                <a:srgbClr val="0B5394"/>
              </a:buClr>
              <a:buSzPts val="1000"/>
              <a:buChar char="-"/>
            </a:pPr>
            <a:r>
              <a:rPr lang="en" sz="1000">
                <a:solidFill>
                  <a:srgbClr val="0B5394"/>
                </a:solidFill>
                <a:highlight>
                  <a:srgbClr val="FFFFFF"/>
                </a:highlight>
              </a:rPr>
              <a:t>Me presento. Digo qué fue lo que estudié y que he estado moviéndome de empresa en empresa, con empleos a veces relacionados con el sector y otras veces no.</a:t>
            </a:r>
            <a:endParaRPr sz="1000">
              <a:solidFill>
                <a:srgbClr val="0B5394"/>
              </a:solidFill>
              <a:highlight>
                <a:srgbClr val="FFFFFF"/>
              </a:highlight>
            </a:endParaRPr>
          </a:p>
          <a:p>
            <a:pPr indent="-292100" lvl="0" marL="457200" rtl="0">
              <a:spcBef>
                <a:spcPts val="0"/>
              </a:spcBef>
              <a:spcAft>
                <a:spcPts val="0"/>
              </a:spcAft>
              <a:buClr>
                <a:srgbClr val="0B5394"/>
              </a:buClr>
              <a:buSzPts val="1000"/>
              <a:buChar char="-"/>
            </a:pPr>
            <a:r>
              <a:rPr lang="en" sz="1000">
                <a:solidFill>
                  <a:srgbClr val="0B5394"/>
                </a:solidFill>
                <a:highlight>
                  <a:srgbClr val="FFFFFF"/>
                </a:highlight>
              </a:rPr>
              <a:t>Luego digo que desde hace 3 años, mi proyecto profesional es ChipWeb.es.</a:t>
            </a:r>
            <a:endParaRPr sz="1000">
              <a:solidFill>
                <a:srgbClr val="0B5394"/>
              </a:solidFill>
              <a:highlight>
                <a:srgbClr val="FFFFFF"/>
              </a:highlight>
            </a:endParaRPr>
          </a:p>
          <a:p>
            <a:pPr indent="-292100" lvl="0" marL="457200" rtl="0">
              <a:spcBef>
                <a:spcPts val="0"/>
              </a:spcBef>
              <a:spcAft>
                <a:spcPts val="0"/>
              </a:spcAft>
              <a:buClr>
                <a:srgbClr val="0B5394"/>
              </a:buClr>
              <a:buSzPts val="1000"/>
              <a:buChar char="-"/>
            </a:pPr>
            <a:r>
              <a:rPr lang="en" sz="1000">
                <a:solidFill>
                  <a:srgbClr val="0B5394"/>
                </a:solidFill>
                <a:highlight>
                  <a:srgbClr val="FFFFFF"/>
                </a:highlight>
              </a:rPr>
              <a:t>En el me dedico a Diseñar, Desarrollar e Implementar mediante Wordpress.</a:t>
            </a:r>
            <a:endParaRPr sz="1000">
              <a:solidFill>
                <a:srgbClr val="0B5394"/>
              </a:solidFill>
              <a:highlight>
                <a:srgbClr val="FFFFFF"/>
              </a:highlight>
            </a:endParaRPr>
          </a:p>
          <a:p>
            <a:pPr indent="-292100" lvl="0" marL="457200" rtl="0">
              <a:spcBef>
                <a:spcPts val="0"/>
              </a:spcBef>
              <a:spcAft>
                <a:spcPts val="0"/>
              </a:spcAft>
              <a:buClr>
                <a:srgbClr val="0B5394"/>
              </a:buClr>
              <a:buSzPts val="1000"/>
              <a:buChar char="-"/>
            </a:pPr>
            <a:r>
              <a:rPr lang="en" sz="1000">
                <a:solidFill>
                  <a:srgbClr val="0B5394"/>
                </a:solidFill>
                <a:highlight>
                  <a:srgbClr val="FFFFFF"/>
                </a:highlight>
              </a:rPr>
              <a:t>Pero lo que realmente me gusta decir es que creamos SOLUCIONES mediante WORDPRESS.</a:t>
            </a:r>
            <a:endParaRPr sz="1000">
              <a:solidFill>
                <a:srgbClr val="0B5394"/>
              </a:solidFill>
              <a:highlight>
                <a:srgbClr val="FFFFFF"/>
              </a:highlight>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5" name="Shape 285"/>
        <p:cNvGrpSpPr/>
        <p:nvPr/>
      </p:nvGrpSpPr>
      <p:grpSpPr>
        <a:xfrm>
          <a:off x="0" y="0"/>
          <a:ext cx="0" cy="0"/>
          <a:chOff x="0" y="0"/>
          <a:chExt cx="0" cy="0"/>
        </a:xfrm>
      </p:grpSpPr>
      <p:sp>
        <p:nvSpPr>
          <p:cNvPr id="286" name="Shape 286"/>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287" name="Shape 287"/>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8" name="Shape 298"/>
        <p:cNvGrpSpPr/>
        <p:nvPr/>
      </p:nvGrpSpPr>
      <p:grpSpPr>
        <a:xfrm>
          <a:off x="0" y="0"/>
          <a:ext cx="0" cy="0"/>
          <a:chOff x="0" y="0"/>
          <a:chExt cx="0" cy="0"/>
        </a:xfrm>
      </p:grpSpPr>
      <p:sp>
        <p:nvSpPr>
          <p:cNvPr id="299" name="Shape 299"/>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300" name="Shape 300"/>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6" name="Shape 306"/>
        <p:cNvGrpSpPr/>
        <p:nvPr/>
      </p:nvGrpSpPr>
      <p:grpSpPr>
        <a:xfrm>
          <a:off x="0" y="0"/>
          <a:ext cx="0" cy="0"/>
          <a:chOff x="0" y="0"/>
          <a:chExt cx="0" cy="0"/>
        </a:xfrm>
      </p:grpSpPr>
      <p:sp>
        <p:nvSpPr>
          <p:cNvPr id="307" name="Shape 307"/>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308" name="Shape 30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7" name="Shape 317"/>
        <p:cNvGrpSpPr/>
        <p:nvPr/>
      </p:nvGrpSpPr>
      <p:grpSpPr>
        <a:xfrm>
          <a:off x="0" y="0"/>
          <a:ext cx="0" cy="0"/>
          <a:chOff x="0" y="0"/>
          <a:chExt cx="0" cy="0"/>
        </a:xfrm>
      </p:grpSpPr>
      <p:sp>
        <p:nvSpPr>
          <p:cNvPr id="318" name="Shape 318"/>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319" name="Shape 319"/>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 name="Shape 83"/>
        <p:cNvGrpSpPr/>
        <p:nvPr/>
      </p:nvGrpSpPr>
      <p:grpSpPr>
        <a:xfrm>
          <a:off x="0" y="0"/>
          <a:ext cx="0" cy="0"/>
          <a:chOff x="0" y="0"/>
          <a:chExt cx="0" cy="0"/>
        </a:xfrm>
      </p:grpSpPr>
      <p:sp>
        <p:nvSpPr>
          <p:cNvPr id="84" name="Shape 84"/>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85" name="Shape 85"/>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spcBef>
                <a:spcPts val="0"/>
              </a:spcBef>
              <a:spcAft>
                <a:spcPts val="0"/>
              </a:spcAft>
              <a:buSzPts val="1400"/>
              <a:buChar char="-"/>
            </a:pPr>
            <a:r>
              <a:rPr lang="en"/>
              <a:t>Antes de que salga el texto, hablar de cuando me propusieron dar una charla.</a:t>
            </a:r>
            <a:endParaRPr/>
          </a:p>
          <a:p>
            <a:pPr indent="-317500" lvl="0" marL="457200" rtl="0">
              <a:spcBef>
                <a:spcPts val="0"/>
              </a:spcBef>
              <a:spcAft>
                <a:spcPts val="0"/>
              </a:spcAft>
              <a:buSzPts val="1400"/>
              <a:buChar char="-"/>
            </a:pPr>
            <a:r>
              <a:rPr lang="en"/>
              <a:t>Primer Párrafo: Pensé en algo que pudiera servir no sólo para wordpresseros, si no también para diseñadores, ilustradores, redactores de contenidos, copywriters y en definitiva, para todas aquellas personas que trabajen con un PC.</a:t>
            </a:r>
            <a:endParaRPr/>
          </a:p>
          <a:p>
            <a:pPr indent="-317500" lvl="0" marL="457200" rtl="0">
              <a:spcBef>
                <a:spcPts val="0"/>
              </a:spcBef>
              <a:spcAft>
                <a:spcPts val="0"/>
              </a:spcAft>
              <a:buSzPts val="1400"/>
              <a:buChar char="-"/>
            </a:pPr>
            <a:r>
              <a:rPr lang="en"/>
              <a:t>Segundo Párrafo: ¿Y qué fue lo que se me ocurrió? ¿Sobre qué vamos a charlar? Pues bien, para varias de esas empresas con las que trabajé realicé tareas de Beta Tester de aplicaciones. ¿Alguien no sabe lo que es un Beta Tester? Explicar.</a:t>
            </a:r>
            <a:endParaRPr/>
          </a:p>
          <a:p>
            <a:pPr indent="-317500" lvl="0" marL="457200">
              <a:spcBef>
                <a:spcPts val="0"/>
              </a:spcBef>
              <a:spcAft>
                <a:spcPts val="0"/>
              </a:spcAft>
              <a:buSzPts val="1400"/>
              <a:buChar char="-"/>
            </a:pPr>
            <a:r>
              <a:rPr lang="en"/>
              <a:t>Eso provocó en mí una costumbre de ir testeando en mi día a día todas las aplicaciones que me encontraba. Así que lo que os propongo es que hablemos de una selección de aplicaciones, utilidades y herramientas que creo que me ayudan a ahorrar mucho tiempo. Sobre todo porque esta selección evita que tenga que hacer tareas repetitivas o pesadas.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 name="Shape 96"/>
        <p:cNvGrpSpPr/>
        <p:nvPr/>
      </p:nvGrpSpPr>
      <p:grpSpPr>
        <a:xfrm>
          <a:off x="0" y="0"/>
          <a:ext cx="0" cy="0"/>
          <a:chOff x="0" y="0"/>
          <a:chExt cx="0" cy="0"/>
        </a:xfrm>
      </p:grpSpPr>
      <p:sp>
        <p:nvSpPr>
          <p:cNvPr id="97" name="Shape 97"/>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98" name="Shape 98"/>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spcBef>
                <a:spcPts val="0"/>
              </a:spcBef>
              <a:spcAft>
                <a:spcPts val="0"/>
              </a:spcAft>
              <a:buSzPts val="1400"/>
              <a:buChar char="-"/>
            </a:pPr>
            <a:r>
              <a:rPr lang="en"/>
              <a:t>Antes del primer párrafo: Cuando vi la charla que dió mi amigo Jesús Yesares sobre Pricing, me gustó mucho como la planteó. Más que una charla fue una especie de “mesa redonda” donde todo el mundo participaba. Así que le copié un poco la idea y la he adaptado un poco. Os propongo lo siguiente: Leer diapositiva.</a:t>
            </a:r>
            <a:endParaRPr/>
          </a:p>
          <a:p>
            <a:pPr indent="-317500" lvl="0" marL="457200" rtl="0">
              <a:spcBef>
                <a:spcPts val="0"/>
              </a:spcBef>
              <a:spcAft>
                <a:spcPts val="0"/>
              </a:spcAft>
              <a:buSzPts val="1400"/>
              <a:buChar char="-"/>
            </a:pPr>
            <a:r>
              <a:rPr lang="en"/>
              <a:t>Al final, decir:  “Es decir, lo que me gustaría sería es que si alguien tiene una solución mejor, la diga sin problemas y así aprendemos todos. Además, aunque algunas aplicaciones son multi-plataforma, la mayoría van a estar basadas en el sistema operativo Windows, por lo que estaría bien que quien trabajara con otro sistema operativo nos cuente cómo lo hace él.</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 name="Shape 111"/>
        <p:cNvGrpSpPr/>
        <p:nvPr/>
      </p:nvGrpSpPr>
      <p:grpSpPr>
        <a:xfrm>
          <a:off x="0" y="0"/>
          <a:ext cx="0" cy="0"/>
          <a:chOff x="0" y="0"/>
          <a:chExt cx="0" cy="0"/>
        </a:xfrm>
      </p:grpSpPr>
      <p:sp>
        <p:nvSpPr>
          <p:cNvPr id="112" name="Shape 112"/>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113" name="Shape 113"/>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rPr lang="en"/>
              <a:t>Pongamos el caso de que un cliente, un jefe o un compañero nos pasa 200 imágenes y tenemos que redimensionarlas. Algunas están en vertical y otras en horizontal.</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9" name="Shape 119"/>
        <p:cNvGrpSpPr/>
        <p:nvPr/>
      </p:nvGrpSpPr>
      <p:grpSpPr>
        <a:xfrm>
          <a:off x="0" y="0"/>
          <a:ext cx="0" cy="0"/>
          <a:chOff x="0" y="0"/>
          <a:chExt cx="0" cy="0"/>
        </a:xfrm>
      </p:grpSpPr>
      <p:sp>
        <p:nvSpPr>
          <p:cNvPr id="120" name="Shape 120"/>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121" name="Shape 121"/>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spcBef>
                <a:spcPts val="0"/>
              </a:spcBef>
              <a:spcAft>
                <a:spcPts val="0"/>
              </a:spcAft>
              <a:buSzPts val="1400"/>
              <a:buChar char="-"/>
            </a:pPr>
            <a:r>
              <a:rPr lang="en"/>
              <a:t>Las 3 aplicaciones más usadas según softonic.</a:t>
            </a:r>
            <a:endParaRPr/>
          </a:p>
          <a:p>
            <a:pPr indent="-317500" lvl="0" marL="457200" rtl="0">
              <a:spcBef>
                <a:spcPts val="0"/>
              </a:spcBef>
              <a:spcAft>
                <a:spcPts val="0"/>
              </a:spcAft>
              <a:buSzPts val="1400"/>
              <a:buChar char="-"/>
            </a:pPr>
            <a:r>
              <a:rPr lang="en"/>
              <a:t>Todas son multiplataforma.</a:t>
            </a:r>
            <a:endParaRPr/>
          </a:p>
          <a:p>
            <a:pPr indent="-317500" lvl="0" marL="457200" rtl="0">
              <a:spcBef>
                <a:spcPts val="0"/>
              </a:spcBef>
              <a:spcAft>
                <a:spcPts val="0"/>
              </a:spcAft>
              <a:buSzPts val="1400"/>
              <a:buChar char="-"/>
            </a:pPr>
            <a:r>
              <a:rPr lang="en"/>
              <a:t>Las 2 de Adobe son costosas y gimp es gratuita</a:t>
            </a:r>
            <a:endParaRPr/>
          </a:p>
          <a:p>
            <a:pPr indent="-317500" lvl="0" marL="457200" rtl="0">
              <a:spcBef>
                <a:spcPts val="0"/>
              </a:spcBef>
              <a:spcAft>
                <a:spcPts val="0"/>
              </a:spcAft>
              <a:buSzPts val="1400"/>
              <a:buChar char="-"/>
            </a:pPr>
            <a:r>
              <a:rPr lang="en"/>
              <a:t>Sin embargo todas son mastodontes. </a:t>
            </a:r>
            <a:r>
              <a:rPr lang="en">
                <a:solidFill>
                  <a:schemeClr val="dk1"/>
                </a:solidFill>
              </a:rPr>
              <a:t>Consumen </a:t>
            </a:r>
            <a:r>
              <a:rPr lang="en">
                <a:solidFill>
                  <a:schemeClr val="dk1"/>
                </a:solidFill>
              </a:rPr>
              <a:t>bastantes recursos y un pc potente.</a:t>
            </a:r>
            <a:endParaRPr>
              <a:solidFill>
                <a:schemeClr val="dk1"/>
              </a:solidFill>
            </a:endParaRPr>
          </a:p>
          <a:p>
            <a:pPr indent="-317500" lvl="0" marL="457200" rtl="0">
              <a:spcBef>
                <a:spcPts val="0"/>
              </a:spcBef>
              <a:spcAft>
                <a:spcPts val="0"/>
              </a:spcAft>
              <a:buClr>
                <a:schemeClr val="dk1"/>
              </a:buClr>
              <a:buSzPts val="1400"/>
              <a:buChar char="-"/>
            </a:pPr>
            <a:r>
              <a:rPr lang="en">
                <a:solidFill>
                  <a:schemeClr val="dk1"/>
                </a:solidFill>
              </a:rPr>
              <a:t>Requieren ejecutar el software, esperarse a que cargue y programar/ejecutar el proceso por lotes.</a:t>
            </a:r>
            <a:endParaRPr>
              <a:solidFill>
                <a:schemeClr val="dk1"/>
              </a:solidFill>
            </a:endParaRPr>
          </a:p>
          <a:p>
            <a:pPr indent="-317500" lvl="0" marL="457200" rtl="0">
              <a:spcBef>
                <a:spcPts val="0"/>
              </a:spcBef>
              <a:spcAft>
                <a:spcPts val="0"/>
              </a:spcAft>
              <a:buClr>
                <a:schemeClr val="dk1"/>
              </a:buClr>
              <a:buSzPts val="1400"/>
              <a:buChar char="-"/>
            </a:pPr>
            <a:r>
              <a:rPr lang="en">
                <a:solidFill>
                  <a:schemeClr val="dk1"/>
                </a:solidFill>
              </a:rPr>
              <a:t>Mi solución Image Resizer for Windows de Brice Lambson (Bricelam). </a:t>
            </a:r>
            <a:endParaRPr>
              <a:solidFill>
                <a:schemeClr val="dk1"/>
              </a:solidFill>
            </a:endParaRPr>
          </a:p>
          <a:p>
            <a:pPr indent="-317500" lvl="0" marL="457200">
              <a:spcBef>
                <a:spcPts val="0"/>
              </a:spcBef>
              <a:spcAft>
                <a:spcPts val="0"/>
              </a:spcAft>
              <a:buClr>
                <a:schemeClr val="dk1"/>
              </a:buClr>
              <a:buSzPts val="1400"/>
              <a:buChar char="-"/>
            </a:pPr>
            <a:r>
              <a:rPr lang="en">
                <a:solidFill>
                  <a:schemeClr val="dk1"/>
                </a:solidFill>
              </a:rPr>
              <a:t>Seleccionas las imágenes, botón derecho, Redimensionar Imágenes</a:t>
            </a: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 name="Shape 135"/>
        <p:cNvGrpSpPr/>
        <p:nvPr/>
      </p:nvGrpSpPr>
      <p:grpSpPr>
        <a:xfrm>
          <a:off x="0" y="0"/>
          <a:ext cx="0" cy="0"/>
          <a:chOff x="0" y="0"/>
          <a:chExt cx="0" cy="0"/>
        </a:xfrm>
      </p:grpSpPr>
      <p:sp>
        <p:nvSpPr>
          <p:cNvPr id="136" name="Shape 136"/>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137" name="Shape 137"/>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spcBef>
                <a:spcPts val="0"/>
              </a:spcBef>
              <a:spcAft>
                <a:spcPts val="0"/>
              </a:spcAft>
              <a:buSzPts val="1400"/>
              <a:buChar char="-"/>
            </a:pPr>
            <a:r>
              <a:rPr lang="en"/>
              <a:t>Aunque las conexiones que tenemos hoy en día son decentes, la velocidad de carga de una web sigue siendo un punto a favor tanto para el posicionamiento en buscadores como para la experiencia del usuario.</a:t>
            </a:r>
            <a:endParaRPr/>
          </a:p>
          <a:p>
            <a:pPr indent="-317500" lvl="0" marL="457200" rtl="0">
              <a:spcBef>
                <a:spcPts val="0"/>
              </a:spcBef>
              <a:spcAft>
                <a:spcPts val="0"/>
              </a:spcAft>
              <a:buSzPts val="1400"/>
              <a:buChar char="-"/>
            </a:pPr>
            <a:r>
              <a:rPr lang="en"/>
              <a:t>Una de las cosas que más ralentiza la carga de una web son las imágenes. </a:t>
            </a:r>
            <a:endParaRPr/>
          </a:p>
          <a:p>
            <a:pPr indent="-317500" lvl="0" marL="457200">
              <a:spcBef>
                <a:spcPts val="0"/>
              </a:spcBef>
              <a:spcAft>
                <a:spcPts val="0"/>
              </a:spcAft>
              <a:buSzPts val="1400"/>
              <a:buChar char="-"/>
            </a:pPr>
            <a:r>
              <a:rPr lang="en"/>
              <a:t>Imaginemos entonces que alguien nos encarga una batería de imágenes optimizadas para una web.</a:t>
            </a:r>
            <a:endParaRPr/>
          </a:p>
          <a:p>
            <a:pPr indent="0" lvl="0" marL="0">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 name="Shape 143"/>
        <p:cNvGrpSpPr/>
        <p:nvPr/>
      </p:nvGrpSpPr>
      <p:grpSpPr>
        <a:xfrm>
          <a:off x="0" y="0"/>
          <a:ext cx="0" cy="0"/>
          <a:chOff x="0" y="0"/>
          <a:chExt cx="0" cy="0"/>
        </a:xfrm>
      </p:grpSpPr>
      <p:sp>
        <p:nvSpPr>
          <p:cNvPr id="144" name="Shape 144"/>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145" name="Shape 145"/>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 name="Shape 162"/>
        <p:cNvGrpSpPr/>
        <p:nvPr/>
      </p:nvGrpSpPr>
      <p:grpSpPr>
        <a:xfrm>
          <a:off x="0" y="0"/>
          <a:ext cx="0" cy="0"/>
          <a:chOff x="0" y="0"/>
          <a:chExt cx="0" cy="0"/>
        </a:xfrm>
      </p:grpSpPr>
      <p:sp>
        <p:nvSpPr>
          <p:cNvPr id="163" name="Shape 163"/>
          <p:cNvSpPr/>
          <p:nvPr>
            <p:ph idx="2" type="sldImg"/>
          </p:nvPr>
        </p:nvSpPr>
        <p:spPr>
          <a:xfrm>
            <a:off x="381175" y="685800"/>
            <a:ext cx="6096300" cy="3429000"/>
          </a:xfrm>
          <a:custGeom>
            <a:pathLst>
              <a:path extrusionOk="0" h="120000" w="120000">
                <a:moveTo>
                  <a:pt x="0" y="0"/>
                </a:moveTo>
                <a:lnTo>
                  <a:pt x="120000" y="0"/>
                </a:lnTo>
                <a:lnTo>
                  <a:pt x="120000" y="120000"/>
                </a:lnTo>
                <a:lnTo>
                  <a:pt x="0" y="120000"/>
                </a:lnTo>
                <a:close/>
              </a:path>
            </a:pathLst>
          </a:custGeom>
        </p:spPr>
      </p:sp>
      <p:sp>
        <p:nvSpPr>
          <p:cNvPr id="164" name="Shape 164"/>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type="title">
  <p:cSld name="TITLE">
    <p:spTree>
      <p:nvGrpSpPr>
        <p:cNvPr id="8" name="Shape 8"/>
        <p:cNvGrpSpPr/>
        <p:nvPr/>
      </p:nvGrpSpPr>
      <p:grpSpPr>
        <a:xfrm>
          <a:off x="0" y="0"/>
          <a:ext cx="0" cy="0"/>
          <a:chOff x="0" y="0"/>
          <a:chExt cx="0" cy="0"/>
        </a:xfrm>
      </p:grpSpPr>
      <p:sp>
        <p:nvSpPr>
          <p:cNvPr id="9" name="Shape 9"/>
          <p:cNvSpPr/>
          <p:nvPr/>
        </p:nvSpPr>
        <p:spPr>
          <a:xfrm>
            <a:off x="218925" y="-9675"/>
            <a:ext cx="5276875" cy="5167075"/>
          </a:xfrm>
          <a:custGeom>
            <a:pathLst>
              <a:path extrusionOk="0" h="206683" w="211075">
                <a:moveTo>
                  <a:pt x="387" y="0"/>
                </a:moveTo>
                <a:lnTo>
                  <a:pt x="0" y="206683"/>
                </a:lnTo>
                <a:lnTo>
                  <a:pt x="211075" y="206545"/>
                </a:lnTo>
                <a:lnTo>
                  <a:pt x="155812" y="301"/>
                </a:lnTo>
                <a:close/>
              </a:path>
            </a:pathLst>
          </a:custGeom>
          <a:solidFill>
            <a:srgbClr val="000000">
              <a:alpha val="7310"/>
            </a:srgbClr>
          </a:solidFill>
          <a:ln>
            <a:noFill/>
          </a:ln>
        </p:spPr>
      </p:sp>
      <p:sp>
        <p:nvSpPr>
          <p:cNvPr id="10" name="Shape 10"/>
          <p:cNvSpPr/>
          <p:nvPr/>
        </p:nvSpPr>
        <p:spPr>
          <a:xfrm>
            <a:off x="-9675" y="-9675"/>
            <a:ext cx="5276875" cy="5167075"/>
          </a:xfrm>
          <a:custGeom>
            <a:pathLst>
              <a:path extrusionOk="0" h="206683" w="211075">
                <a:moveTo>
                  <a:pt x="387" y="0"/>
                </a:moveTo>
                <a:lnTo>
                  <a:pt x="0" y="206683"/>
                </a:lnTo>
                <a:lnTo>
                  <a:pt x="211075" y="206545"/>
                </a:lnTo>
                <a:lnTo>
                  <a:pt x="155812" y="301"/>
                </a:lnTo>
                <a:close/>
              </a:path>
            </a:pathLst>
          </a:custGeom>
          <a:solidFill>
            <a:srgbClr val="FFFFFF"/>
          </a:solidFill>
          <a:ln>
            <a:noFill/>
          </a:ln>
        </p:spPr>
      </p:sp>
      <p:sp>
        <p:nvSpPr>
          <p:cNvPr id="11" name="Shape 11"/>
          <p:cNvSpPr txBox="1"/>
          <p:nvPr>
            <p:ph type="ctrTitle"/>
          </p:nvPr>
        </p:nvSpPr>
        <p:spPr>
          <a:xfrm>
            <a:off x="648300" y="3175950"/>
            <a:ext cx="3530700" cy="1182000"/>
          </a:xfrm>
          <a:prstGeom prst="rect">
            <a:avLst/>
          </a:prstGeom>
        </p:spPr>
        <p:txBody>
          <a:bodyPr anchorCtr="0" anchor="b" bIns="91425" lIns="91425" spcFirstLastPara="1" rIns="91425" wrap="square" tIns="91425"/>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53" name="Shape 53"/>
        <p:cNvGrpSpPr/>
        <p:nvPr/>
      </p:nvGrpSpPr>
      <p:grpSpPr>
        <a:xfrm>
          <a:off x="0" y="0"/>
          <a:ext cx="0" cy="0"/>
          <a:chOff x="0" y="0"/>
          <a:chExt cx="0" cy="0"/>
        </a:xfrm>
      </p:grpSpPr>
      <p:sp>
        <p:nvSpPr>
          <p:cNvPr id="54" name="Shape 54"/>
          <p:cNvSpPr/>
          <p:nvPr/>
        </p:nvSpPr>
        <p:spPr>
          <a:xfrm>
            <a:off x="228600" y="-10437"/>
            <a:ext cx="8229315" cy="5164387"/>
          </a:xfrm>
          <a:custGeom>
            <a:pathLst>
              <a:path extrusionOk="0" h="206122" w="328450">
                <a:moveTo>
                  <a:pt x="0" y="0"/>
                </a:moveTo>
                <a:lnTo>
                  <a:pt x="0" y="206122"/>
                </a:lnTo>
                <a:lnTo>
                  <a:pt x="328450" y="206122"/>
                </a:lnTo>
                <a:lnTo>
                  <a:pt x="273309" y="331"/>
                </a:lnTo>
                <a:close/>
              </a:path>
            </a:pathLst>
          </a:custGeom>
          <a:solidFill>
            <a:srgbClr val="000000">
              <a:alpha val="7310"/>
            </a:srgbClr>
          </a:solidFill>
          <a:ln>
            <a:noFill/>
          </a:ln>
        </p:spPr>
      </p:sp>
      <p:sp>
        <p:nvSpPr>
          <p:cNvPr id="55" name="Shape 55"/>
          <p:cNvSpPr/>
          <p:nvPr/>
        </p:nvSpPr>
        <p:spPr>
          <a:xfrm>
            <a:off x="0" y="-10437"/>
            <a:ext cx="8229315" cy="5164387"/>
          </a:xfrm>
          <a:custGeom>
            <a:pathLst>
              <a:path extrusionOk="0" h="206122" w="328450">
                <a:moveTo>
                  <a:pt x="0" y="0"/>
                </a:moveTo>
                <a:lnTo>
                  <a:pt x="0" y="206122"/>
                </a:lnTo>
                <a:lnTo>
                  <a:pt x="328450" y="206122"/>
                </a:lnTo>
                <a:lnTo>
                  <a:pt x="273309" y="331"/>
                </a:lnTo>
                <a:close/>
              </a:path>
            </a:pathLst>
          </a:custGeom>
          <a:solidFill>
            <a:srgbClr val="FFFFFF"/>
          </a:solidFill>
          <a:ln>
            <a:noFill/>
          </a:ln>
        </p:spPr>
      </p:sp>
      <p:sp>
        <p:nvSpPr>
          <p:cNvPr id="56" name="Shape 56"/>
          <p:cNvSpPr txBox="1"/>
          <p:nvPr>
            <p:ph idx="1" type="body"/>
          </p:nvPr>
        </p:nvSpPr>
        <p:spPr>
          <a:xfrm>
            <a:off x="841000" y="4025300"/>
            <a:ext cx="7845900" cy="519600"/>
          </a:xfrm>
          <a:prstGeom prst="rect">
            <a:avLst/>
          </a:prstGeom>
        </p:spPr>
        <p:txBody>
          <a:bodyPr anchorCtr="0" anchor="b" bIns="91425" lIns="91425" spcFirstLastPara="1" rIns="91425" wrap="square" tIns="91425"/>
          <a:lstStyle>
            <a:lvl1pPr indent="-228600" lvl="0" marL="457200">
              <a:spcBef>
                <a:spcPts val="360"/>
              </a:spcBef>
              <a:spcAft>
                <a:spcPts val="0"/>
              </a:spcAft>
              <a:buSzPts val="2000"/>
              <a:buNone/>
              <a:defRPr/>
            </a:lvl1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7" name="Shape 57"/>
        <p:cNvGrpSpPr/>
        <p:nvPr/>
      </p:nvGrpSpPr>
      <p:grpSpPr>
        <a:xfrm>
          <a:off x="0" y="0"/>
          <a:ext cx="0" cy="0"/>
          <a:chOff x="0" y="0"/>
          <a:chExt cx="0" cy="0"/>
        </a:xfrm>
      </p:grpSpPr>
      <p:sp>
        <p:nvSpPr>
          <p:cNvPr id="58" name="Shape 58"/>
          <p:cNvSpPr/>
          <p:nvPr/>
        </p:nvSpPr>
        <p:spPr>
          <a:xfrm>
            <a:off x="228600" y="-10437"/>
            <a:ext cx="8229315" cy="5164387"/>
          </a:xfrm>
          <a:custGeom>
            <a:pathLst>
              <a:path extrusionOk="0" h="206122" w="328450">
                <a:moveTo>
                  <a:pt x="0" y="0"/>
                </a:moveTo>
                <a:lnTo>
                  <a:pt x="0" y="206122"/>
                </a:lnTo>
                <a:lnTo>
                  <a:pt x="328450" y="206122"/>
                </a:lnTo>
                <a:lnTo>
                  <a:pt x="273309" y="331"/>
                </a:lnTo>
                <a:close/>
              </a:path>
            </a:pathLst>
          </a:custGeom>
          <a:solidFill>
            <a:srgbClr val="000000">
              <a:alpha val="7310"/>
            </a:srgbClr>
          </a:solidFill>
          <a:ln>
            <a:noFill/>
          </a:ln>
        </p:spPr>
      </p:sp>
      <p:sp>
        <p:nvSpPr>
          <p:cNvPr id="59" name="Shape 59"/>
          <p:cNvSpPr/>
          <p:nvPr/>
        </p:nvSpPr>
        <p:spPr>
          <a:xfrm>
            <a:off x="0" y="-10437"/>
            <a:ext cx="8229315" cy="5164387"/>
          </a:xfrm>
          <a:custGeom>
            <a:pathLst>
              <a:path extrusionOk="0" h="206122" w="328450">
                <a:moveTo>
                  <a:pt x="0" y="0"/>
                </a:moveTo>
                <a:lnTo>
                  <a:pt x="0" y="206122"/>
                </a:lnTo>
                <a:lnTo>
                  <a:pt x="328450" y="206122"/>
                </a:lnTo>
                <a:lnTo>
                  <a:pt x="273309" y="331"/>
                </a:lnTo>
                <a:close/>
              </a:path>
            </a:pathLst>
          </a:custGeom>
          <a:solidFill>
            <a:srgbClr val="FFFFFF"/>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mpty">
  <p:cSld name="BLANK_1">
    <p:spTree>
      <p:nvGrpSpPr>
        <p:cNvPr id="60" name="Shape 6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ubtitle">
  <p:cSld name="TITLE_1">
    <p:spTree>
      <p:nvGrpSpPr>
        <p:cNvPr id="12" name="Shape 12"/>
        <p:cNvGrpSpPr/>
        <p:nvPr/>
      </p:nvGrpSpPr>
      <p:grpSpPr>
        <a:xfrm>
          <a:off x="0" y="0"/>
          <a:ext cx="0" cy="0"/>
          <a:chOff x="0" y="0"/>
          <a:chExt cx="0" cy="0"/>
        </a:xfrm>
      </p:grpSpPr>
      <p:sp>
        <p:nvSpPr>
          <p:cNvPr id="13" name="Shape 13"/>
          <p:cNvSpPr/>
          <p:nvPr/>
        </p:nvSpPr>
        <p:spPr>
          <a:xfrm>
            <a:off x="218925" y="-9675"/>
            <a:ext cx="5276875" cy="5167075"/>
          </a:xfrm>
          <a:custGeom>
            <a:pathLst>
              <a:path extrusionOk="0" h="206683" w="211075">
                <a:moveTo>
                  <a:pt x="387" y="0"/>
                </a:moveTo>
                <a:lnTo>
                  <a:pt x="0" y="206683"/>
                </a:lnTo>
                <a:lnTo>
                  <a:pt x="211075" y="206545"/>
                </a:lnTo>
                <a:lnTo>
                  <a:pt x="155812" y="301"/>
                </a:lnTo>
                <a:close/>
              </a:path>
            </a:pathLst>
          </a:custGeom>
          <a:solidFill>
            <a:srgbClr val="000000">
              <a:alpha val="7310"/>
            </a:srgbClr>
          </a:solidFill>
          <a:ln>
            <a:noFill/>
          </a:ln>
        </p:spPr>
      </p:sp>
      <p:sp>
        <p:nvSpPr>
          <p:cNvPr id="14" name="Shape 14"/>
          <p:cNvSpPr/>
          <p:nvPr/>
        </p:nvSpPr>
        <p:spPr>
          <a:xfrm>
            <a:off x="-9675" y="-9675"/>
            <a:ext cx="5276875" cy="5167075"/>
          </a:xfrm>
          <a:custGeom>
            <a:pathLst>
              <a:path extrusionOk="0" h="206683" w="211075">
                <a:moveTo>
                  <a:pt x="387" y="0"/>
                </a:moveTo>
                <a:lnTo>
                  <a:pt x="0" y="206683"/>
                </a:lnTo>
                <a:lnTo>
                  <a:pt x="211075" y="206545"/>
                </a:lnTo>
                <a:lnTo>
                  <a:pt x="155812" y="301"/>
                </a:lnTo>
                <a:close/>
              </a:path>
            </a:pathLst>
          </a:custGeom>
          <a:solidFill>
            <a:srgbClr val="FFFFFF"/>
          </a:solidFill>
          <a:ln>
            <a:noFill/>
          </a:ln>
        </p:spPr>
      </p:sp>
      <p:sp>
        <p:nvSpPr>
          <p:cNvPr id="15" name="Shape 15"/>
          <p:cNvSpPr txBox="1"/>
          <p:nvPr>
            <p:ph type="ctrTitle"/>
          </p:nvPr>
        </p:nvSpPr>
        <p:spPr>
          <a:xfrm>
            <a:off x="648300" y="1354750"/>
            <a:ext cx="3522300" cy="2989800"/>
          </a:xfrm>
          <a:prstGeom prst="rect">
            <a:avLst/>
          </a:prstGeom>
        </p:spPr>
        <p:txBody>
          <a:bodyPr anchorCtr="0" anchor="b" bIns="91425" lIns="91425" spcFirstLastPara="1" rIns="91425" wrap="square" tIns="91425"/>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p:txBody>
      </p:sp>
      <p:sp>
        <p:nvSpPr>
          <p:cNvPr id="16" name="Shape 16"/>
          <p:cNvSpPr txBox="1"/>
          <p:nvPr>
            <p:ph idx="1" type="subTitle"/>
          </p:nvPr>
        </p:nvSpPr>
        <p:spPr>
          <a:xfrm>
            <a:off x="6724950" y="3265700"/>
            <a:ext cx="1906200" cy="1031700"/>
          </a:xfrm>
          <a:prstGeom prst="rect">
            <a:avLst/>
          </a:prstGeom>
        </p:spPr>
        <p:txBody>
          <a:bodyPr anchorCtr="0" anchor="b" bIns="91425" lIns="91425" spcFirstLastPara="1" rIns="91425" wrap="square" tIns="91425"/>
          <a:lstStyle>
            <a:lvl1pPr lvl="0" rtl="0" algn="r">
              <a:spcBef>
                <a:spcPts val="0"/>
              </a:spcBef>
              <a:spcAft>
                <a:spcPts val="0"/>
              </a:spcAft>
              <a:buClr>
                <a:srgbClr val="FFFFFF"/>
              </a:buClr>
              <a:buSzPts val="1800"/>
              <a:buNone/>
              <a:defRPr sz="1800">
                <a:solidFill>
                  <a:srgbClr val="FFFFFF"/>
                </a:solidFill>
              </a:defRPr>
            </a:lvl1pPr>
            <a:lvl2pPr lvl="1" rtl="0" algn="r">
              <a:spcBef>
                <a:spcPts val="0"/>
              </a:spcBef>
              <a:spcAft>
                <a:spcPts val="0"/>
              </a:spcAft>
              <a:buClr>
                <a:srgbClr val="FFFFFF"/>
              </a:buClr>
              <a:buSzPts val="1800"/>
              <a:buNone/>
              <a:defRPr sz="1800">
                <a:solidFill>
                  <a:srgbClr val="FFFFFF"/>
                </a:solidFill>
              </a:defRPr>
            </a:lvl2pPr>
            <a:lvl3pPr lvl="2" rtl="0" algn="r">
              <a:spcBef>
                <a:spcPts val="0"/>
              </a:spcBef>
              <a:spcAft>
                <a:spcPts val="0"/>
              </a:spcAft>
              <a:buClr>
                <a:srgbClr val="FFFFFF"/>
              </a:buClr>
              <a:buSzPts val="1800"/>
              <a:buNone/>
              <a:defRPr sz="1800">
                <a:solidFill>
                  <a:srgbClr val="FFFFFF"/>
                </a:solidFill>
              </a:defRPr>
            </a:lvl3pPr>
            <a:lvl4pPr lvl="3" rtl="0" algn="r">
              <a:spcBef>
                <a:spcPts val="0"/>
              </a:spcBef>
              <a:spcAft>
                <a:spcPts val="0"/>
              </a:spcAft>
              <a:buClr>
                <a:srgbClr val="FFFFFF"/>
              </a:buClr>
              <a:buSzPts val="1800"/>
              <a:buNone/>
              <a:defRPr sz="1800">
                <a:solidFill>
                  <a:srgbClr val="FFFFFF"/>
                </a:solidFill>
              </a:defRPr>
            </a:lvl4pPr>
            <a:lvl5pPr lvl="4" rtl="0" algn="r">
              <a:spcBef>
                <a:spcPts val="0"/>
              </a:spcBef>
              <a:spcAft>
                <a:spcPts val="0"/>
              </a:spcAft>
              <a:buClr>
                <a:srgbClr val="FFFFFF"/>
              </a:buClr>
              <a:buSzPts val="1800"/>
              <a:buNone/>
              <a:defRPr sz="1800">
                <a:solidFill>
                  <a:srgbClr val="FFFFFF"/>
                </a:solidFill>
              </a:defRPr>
            </a:lvl5pPr>
            <a:lvl6pPr lvl="5" rtl="0" algn="r">
              <a:spcBef>
                <a:spcPts val="0"/>
              </a:spcBef>
              <a:spcAft>
                <a:spcPts val="0"/>
              </a:spcAft>
              <a:buClr>
                <a:srgbClr val="FFFFFF"/>
              </a:buClr>
              <a:buSzPts val="1800"/>
              <a:buNone/>
              <a:defRPr sz="1800">
                <a:solidFill>
                  <a:srgbClr val="FFFFFF"/>
                </a:solidFill>
              </a:defRPr>
            </a:lvl6pPr>
            <a:lvl7pPr lvl="6" rtl="0" algn="r">
              <a:spcBef>
                <a:spcPts val="0"/>
              </a:spcBef>
              <a:spcAft>
                <a:spcPts val="0"/>
              </a:spcAft>
              <a:buClr>
                <a:srgbClr val="FFFFFF"/>
              </a:buClr>
              <a:buSzPts val="1800"/>
              <a:buNone/>
              <a:defRPr sz="1800">
                <a:solidFill>
                  <a:srgbClr val="FFFFFF"/>
                </a:solidFill>
              </a:defRPr>
            </a:lvl7pPr>
            <a:lvl8pPr lvl="7" rtl="0" algn="r">
              <a:spcBef>
                <a:spcPts val="0"/>
              </a:spcBef>
              <a:spcAft>
                <a:spcPts val="0"/>
              </a:spcAft>
              <a:buClr>
                <a:srgbClr val="FFFFFF"/>
              </a:buClr>
              <a:buSzPts val="1800"/>
              <a:buNone/>
              <a:defRPr sz="1800">
                <a:solidFill>
                  <a:srgbClr val="FFFFFF"/>
                </a:solidFill>
              </a:defRPr>
            </a:lvl8pPr>
            <a:lvl9pPr lvl="8" rtl="0" algn="r">
              <a:spcBef>
                <a:spcPts val="0"/>
              </a:spcBef>
              <a:spcAft>
                <a:spcPts val="0"/>
              </a:spcAft>
              <a:buClr>
                <a:srgbClr val="FFFFFF"/>
              </a:buClr>
              <a:buSzPts val="1800"/>
              <a:buNone/>
              <a:defRPr sz="1800">
                <a:solidFill>
                  <a:srgbClr val="FFFFFF"/>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1 column + image">
  <p:cSld name="TITLE_1_2">
    <p:spTree>
      <p:nvGrpSpPr>
        <p:cNvPr id="17" name="Shape 17"/>
        <p:cNvGrpSpPr/>
        <p:nvPr/>
      </p:nvGrpSpPr>
      <p:grpSpPr>
        <a:xfrm>
          <a:off x="0" y="0"/>
          <a:ext cx="0" cy="0"/>
          <a:chOff x="0" y="0"/>
          <a:chExt cx="0" cy="0"/>
        </a:xfrm>
      </p:grpSpPr>
      <p:sp>
        <p:nvSpPr>
          <p:cNvPr id="18" name="Shape 18"/>
          <p:cNvSpPr/>
          <p:nvPr/>
        </p:nvSpPr>
        <p:spPr>
          <a:xfrm>
            <a:off x="218925" y="-9675"/>
            <a:ext cx="5276875" cy="5167075"/>
          </a:xfrm>
          <a:custGeom>
            <a:pathLst>
              <a:path extrusionOk="0" h="206683" w="211075">
                <a:moveTo>
                  <a:pt x="387" y="0"/>
                </a:moveTo>
                <a:lnTo>
                  <a:pt x="0" y="206683"/>
                </a:lnTo>
                <a:lnTo>
                  <a:pt x="211075" y="206545"/>
                </a:lnTo>
                <a:lnTo>
                  <a:pt x="155812" y="301"/>
                </a:lnTo>
                <a:close/>
              </a:path>
            </a:pathLst>
          </a:custGeom>
          <a:solidFill>
            <a:srgbClr val="000000">
              <a:alpha val="7310"/>
            </a:srgbClr>
          </a:solidFill>
          <a:ln>
            <a:noFill/>
          </a:ln>
        </p:spPr>
      </p:sp>
      <p:sp>
        <p:nvSpPr>
          <p:cNvPr id="19" name="Shape 19"/>
          <p:cNvSpPr/>
          <p:nvPr/>
        </p:nvSpPr>
        <p:spPr>
          <a:xfrm>
            <a:off x="-9675" y="-9675"/>
            <a:ext cx="5276875" cy="5167075"/>
          </a:xfrm>
          <a:custGeom>
            <a:pathLst>
              <a:path extrusionOk="0" h="206683" w="211075">
                <a:moveTo>
                  <a:pt x="387" y="0"/>
                </a:moveTo>
                <a:lnTo>
                  <a:pt x="0" y="206683"/>
                </a:lnTo>
                <a:lnTo>
                  <a:pt x="211075" y="206545"/>
                </a:lnTo>
                <a:lnTo>
                  <a:pt x="155812" y="301"/>
                </a:lnTo>
                <a:close/>
              </a:path>
            </a:pathLst>
          </a:custGeom>
          <a:solidFill>
            <a:srgbClr val="FFFFFF"/>
          </a:solidFill>
          <a:ln>
            <a:noFill/>
          </a:ln>
        </p:spPr>
      </p:sp>
      <p:sp>
        <p:nvSpPr>
          <p:cNvPr id="20" name="Shape 20"/>
          <p:cNvSpPr txBox="1"/>
          <p:nvPr>
            <p:ph type="title"/>
          </p:nvPr>
        </p:nvSpPr>
        <p:spPr>
          <a:xfrm>
            <a:off x="838309" y="1807900"/>
            <a:ext cx="3148200" cy="485700"/>
          </a:xfrm>
          <a:prstGeom prst="rect">
            <a:avLst/>
          </a:prstGeom>
        </p:spPr>
        <p:txBody>
          <a:bodyPr anchorCtr="0" anchor="b" bIns="91425" lIns="91425" spcFirstLastPara="1" rIns="91425" wrap="square" tIns="91425"/>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1" name="Shape 21"/>
          <p:cNvSpPr txBox="1"/>
          <p:nvPr>
            <p:ph idx="1" type="body"/>
          </p:nvPr>
        </p:nvSpPr>
        <p:spPr>
          <a:xfrm>
            <a:off x="838250" y="2419350"/>
            <a:ext cx="3148200" cy="2255700"/>
          </a:xfrm>
          <a:prstGeom prst="rect">
            <a:avLst/>
          </a:prstGeom>
        </p:spPr>
        <p:txBody>
          <a:bodyPr anchorCtr="0" anchor="t" bIns="91425" lIns="91425" spcFirstLastPara="1" rIns="91425" wrap="square" tIns="91425"/>
          <a:lstStyle>
            <a:lvl1pPr indent="-355600" lvl="0" marL="457200" rtl="0">
              <a:spcBef>
                <a:spcPts val="600"/>
              </a:spcBef>
              <a:spcAft>
                <a:spcPts val="0"/>
              </a:spcAft>
              <a:buSzPts val="2000"/>
              <a:buChar char="▸"/>
              <a:defRPr/>
            </a:lvl1pPr>
            <a:lvl2pPr indent="-355600" lvl="1" marL="914400" rtl="0">
              <a:spcBef>
                <a:spcPts val="0"/>
              </a:spcBef>
              <a:spcAft>
                <a:spcPts val="0"/>
              </a:spcAft>
              <a:buSzPts val="2000"/>
              <a:buChar char="▹"/>
              <a:defRPr/>
            </a:lvl2pPr>
            <a:lvl3pPr indent="-355600" lvl="2" marL="1371600" rtl="0">
              <a:spcBef>
                <a:spcPts val="0"/>
              </a:spcBef>
              <a:spcAft>
                <a:spcPts val="0"/>
              </a:spcAft>
              <a:buSzPts val="2000"/>
              <a:buChar char="▹"/>
              <a:defRPr/>
            </a:lvl3pPr>
            <a:lvl4pPr indent="-355600" lvl="3" marL="1828800" rtl="0">
              <a:spcBef>
                <a:spcPts val="0"/>
              </a:spcBef>
              <a:spcAft>
                <a:spcPts val="0"/>
              </a:spcAft>
              <a:buSzPts val="2000"/>
              <a:buChar char="●"/>
              <a:defRPr/>
            </a:lvl4pPr>
            <a:lvl5pPr indent="-355600" lvl="4" marL="2286000" rtl="0">
              <a:spcBef>
                <a:spcPts val="0"/>
              </a:spcBef>
              <a:spcAft>
                <a:spcPts val="0"/>
              </a:spcAft>
              <a:buSzPts val="2000"/>
              <a:buChar char="○"/>
              <a:defRPr/>
            </a:lvl5pPr>
            <a:lvl6pPr indent="-355600" lvl="5" marL="2743200" rtl="0">
              <a:spcBef>
                <a:spcPts val="0"/>
              </a:spcBef>
              <a:spcAft>
                <a:spcPts val="0"/>
              </a:spcAft>
              <a:buSzPts val="2000"/>
              <a:buChar char="■"/>
              <a:defRPr/>
            </a:lvl6pPr>
            <a:lvl7pPr indent="-355600" lvl="6" marL="3200400" rtl="0">
              <a:spcBef>
                <a:spcPts val="0"/>
              </a:spcBef>
              <a:spcAft>
                <a:spcPts val="0"/>
              </a:spcAft>
              <a:buSzPts val="2000"/>
              <a:buChar char="●"/>
              <a:defRPr/>
            </a:lvl7pPr>
            <a:lvl8pPr indent="-355600" lvl="7" marL="3657600" rtl="0">
              <a:spcBef>
                <a:spcPts val="0"/>
              </a:spcBef>
              <a:spcAft>
                <a:spcPts val="0"/>
              </a:spcAft>
              <a:buSzPts val="2000"/>
              <a:buChar char="○"/>
              <a:defRPr/>
            </a:lvl8pPr>
            <a:lvl9pPr indent="-355600" lvl="8" marL="4114800" rtl="0">
              <a:spcBef>
                <a:spcPts val="0"/>
              </a:spcBef>
              <a:spcAft>
                <a:spcPts val="0"/>
              </a:spcAft>
              <a:buSzPts val="20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big image">
  <p:cSld name="TITLE_1_2_1">
    <p:spTree>
      <p:nvGrpSpPr>
        <p:cNvPr id="22" name="Shape 22"/>
        <p:cNvGrpSpPr/>
        <p:nvPr/>
      </p:nvGrpSpPr>
      <p:grpSpPr>
        <a:xfrm>
          <a:off x="0" y="0"/>
          <a:ext cx="0" cy="0"/>
          <a:chOff x="0" y="0"/>
          <a:chExt cx="0" cy="0"/>
        </a:xfrm>
      </p:grpSpPr>
      <p:sp>
        <p:nvSpPr>
          <p:cNvPr id="23" name="Shape 23"/>
          <p:cNvSpPr/>
          <p:nvPr/>
        </p:nvSpPr>
        <p:spPr>
          <a:xfrm>
            <a:off x="209250" y="-9675"/>
            <a:ext cx="3076750" cy="5167075"/>
          </a:xfrm>
          <a:custGeom>
            <a:pathLst>
              <a:path extrusionOk="0" h="206683" w="123070">
                <a:moveTo>
                  <a:pt x="0" y="0"/>
                </a:moveTo>
                <a:lnTo>
                  <a:pt x="0" y="206683"/>
                </a:lnTo>
                <a:lnTo>
                  <a:pt x="123070" y="206545"/>
                </a:lnTo>
                <a:lnTo>
                  <a:pt x="67807" y="301"/>
                </a:lnTo>
                <a:close/>
              </a:path>
            </a:pathLst>
          </a:custGeom>
          <a:solidFill>
            <a:srgbClr val="000000">
              <a:alpha val="7310"/>
            </a:srgbClr>
          </a:solidFill>
          <a:ln>
            <a:noFill/>
          </a:ln>
        </p:spPr>
      </p:sp>
      <p:sp>
        <p:nvSpPr>
          <p:cNvPr id="24" name="Shape 24"/>
          <p:cNvSpPr/>
          <p:nvPr/>
        </p:nvSpPr>
        <p:spPr>
          <a:xfrm>
            <a:off x="-19350" y="-9675"/>
            <a:ext cx="3076750" cy="5167075"/>
          </a:xfrm>
          <a:custGeom>
            <a:pathLst>
              <a:path extrusionOk="0" h="206683" w="123070">
                <a:moveTo>
                  <a:pt x="0" y="0"/>
                </a:moveTo>
                <a:lnTo>
                  <a:pt x="0" y="206683"/>
                </a:lnTo>
                <a:lnTo>
                  <a:pt x="123070" y="206545"/>
                </a:lnTo>
                <a:lnTo>
                  <a:pt x="67807" y="301"/>
                </a:lnTo>
                <a:close/>
              </a:path>
            </a:pathLst>
          </a:custGeom>
          <a:solidFill>
            <a:srgbClr val="FFFFFF"/>
          </a:solidFill>
          <a:ln>
            <a:noFill/>
          </a:ln>
        </p:spPr>
      </p:sp>
      <p:sp>
        <p:nvSpPr>
          <p:cNvPr id="25" name="Shape 25"/>
          <p:cNvSpPr txBox="1"/>
          <p:nvPr>
            <p:ph type="title"/>
          </p:nvPr>
        </p:nvSpPr>
        <p:spPr>
          <a:xfrm>
            <a:off x="609704" y="4116875"/>
            <a:ext cx="1609800" cy="485700"/>
          </a:xfrm>
          <a:prstGeom prst="rect">
            <a:avLst/>
          </a:prstGeom>
        </p:spPr>
        <p:txBody>
          <a:bodyPr anchorCtr="0" anchor="b" bIns="91425" lIns="91425" spcFirstLastPara="1" rIns="91425" wrap="square" tIns="91425"/>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Quote">
  <p:cSld name="TITLE_1_1">
    <p:spTree>
      <p:nvGrpSpPr>
        <p:cNvPr id="26" name="Shape 26"/>
        <p:cNvGrpSpPr/>
        <p:nvPr/>
      </p:nvGrpSpPr>
      <p:grpSpPr>
        <a:xfrm>
          <a:off x="0" y="0"/>
          <a:ext cx="0" cy="0"/>
          <a:chOff x="0" y="0"/>
          <a:chExt cx="0" cy="0"/>
        </a:xfrm>
      </p:grpSpPr>
      <p:sp>
        <p:nvSpPr>
          <p:cNvPr id="27" name="Shape 27"/>
          <p:cNvSpPr/>
          <p:nvPr/>
        </p:nvSpPr>
        <p:spPr>
          <a:xfrm>
            <a:off x="228600" y="-10437"/>
            <a:ext cx="8229315" cy="5164387"/>
          </a:xfrm>
          <a:custGeom>
            <a:pathLst>
              <a:path extrusionOk="0" h="206122" w="328450">
                <a:moveTo>
                  <a:pt x="0" y="0"/>
                </a:moveTo>
                <a:lnTo>
                  <a:pt x="0" y="206122"/>
                </a:lnTo>
                <a:lnTo>
                  <a:pt x="328450" y="206122"/>
                </a:lnTo>
                <a:lnTo>
                  <a:pt x="273309" y="331"/>
                </a:lnTo>
                <a:close/>
              </a:path>
            </a:pathLst>
          </a:custGeom>
          <a:solidFill>
            <a:srgbClr val="000000">
              <a:alpha val="7310"/>
            </a:srgbClr>
          </a:solidFill>
          <a:ln>
            <a:noFill/>
          </a:ln>
        </p:spPr>
      </p:sp>
      <p:sp>
        <p:nvSpPr>
          <p:cNvPr id="28" name="Shape 28"/>
          <p:cNvSpPr/>
          <p:nvPr/>
        </p:nvSpPr>
        <p:spPr>
          <a:xfrm>
            <a:off x="0" y="-10437"/>
            <a:ext cx="8229315" cy="5164387"/>
          </a:xfrm>
          <a:custGeom>
            <a:pathLst>
              <a:path extrusionOk="0" h="206122" w="328450">
                <a:moveTo>
                  <a:pt x="0" y="0"/>
                </a:moveTo>
                <a:lnTo>
                  <a:pt x="0" y="206122"/>
                </a:lnTo>
                <a:lnTo>
                  <a:pt x="328450" y="206122"/>
                </a:lnTo>
                <a:lnTo>
                  <a:pt x="273309" y="331"/>
                </a:lnTo>
                <a:close/>
              </a:path>
            </a:pathLst>
          </a:custGeom>
          <a:solidFill>
            <a:srgbClr val="FFFFFF"/>
          </a:solidFill>
          <a:ln>
            <a:noFill/>
          </a:ln>
        </p:spPr>
      </p:sp>
      <p:sp>
        <p:nvSpPr>
          <p:cNvPr id="29" name="Shape 29"/>
          <p:cNvSpPr txBox="1"/>
          <p:nvPr/>
        </p:nvSpPr>
        <p:spPr>
          <a:xfrm>
            <a:off x="799645" y="697675"/>
            <a:ext cx="1957200" cy="653700"/>
          </a:xfrm>
          <a:prstGeom prst="rect">
            <a:avLst/>
          </a:prstGeom>
          <a:noFill/>
          <a:ln>
            <a:noFill/>
          </a:ln>
        </p:spPr>
        <p:txBody>
          <a:bodyPr anchorCtr="0" anchor="t" bIns="91425" lIns="91425" spcFirstLastPara="1" rIns="91425" wrap="square" tIns="91425">
            <a:noAutofit/>
          </a:bodyPr>
          <a:lstStyle/>
          <a:p>
            <a:pPr indent="0" lvl="0" marL="0">
              <a:spcBef>
                <a:spcPts val="0"/>
              </a:spcBef>
              <a:spcAft>
                <a:spcPts val="0"/>
              </a:spcAft>
              <a:buNone/>
            </a:pPr>
            <a:r>
              <a:rPr lang="en" sz="12000">
                <a:solidFill>
                  <a:srgbClr val="CCCCCC"/>
                </a:solidFill>
                <a:latin typeface="Montserrat"/>
                <a:ea typeface="Montserrat"/>
                <a:cs typeface="Montserrat"/>
                <a:sym typeface="Montserrat"/>
              </a:rPr>
              <a:t>“</a:t>
            </a:r>
            <a:endParaRPr sz="12000">
              <a:solidFill>
                <a:srgbClr val="CCCCCC"/>
              </a:solidFill>
              <a:latin typeface="Montserrat"/>
              <a:ea typeface="Montserrat"/>
              <a:cs typeface="Montserrat"/>
              <a:sym typeface="Montserrat"/>
            </a:endParaRPr>
          </a:p>
        </p:txBody>
      </p:sp>
      <p:sp>
        <p:nvSpPr>
          <p:cNvPr id="30" name="Shape 30"/>
          <p:cNvSpPr txBox="1"/>
          <p:nvPr>
            <p:ph idx="1" type="body"/>
          </p:nvPr>
        </p:nvSpPr>
        <p:spPr>
          <a:xfrm>
            <a:off x="838250" y="1657350"/>
            <a:ext cx="5324100" cy="2255700"/>
          </a:xfrm>
          <a:prstGeom prst="rect">
            <a:avLst/>
          </a:prstGeom>
        </p:spPr>
        <p:txBody>
          <a:bodyPr anchorCtr="0" anchor="t" bIns="91425" lIns="91425" spcFirstLastPara="1" rIns="91425" wrap="square" tIns="91425"/>
          <a:lstStyle>
            <a:lvl1pPr indent="-381000" lvl="0" marL="457200" rtl="0">
              <a:spcBef>
                <a:spcPts val="600"/>
              </a:spcBef>
              <a:spcAft>
                <a:spcPts val="0"/>
              </a:spcAft>
              <a:buSzPts val="2400"/>
              <a:buFont typeface="Montserrat"/>
              <a:buChar char="▸"/>
              <a:defRPr sz="2400">
                <a:latin typeface="Montserrat"/>
                <a:ea typeface="Montserrat"/>
                <a:cs typeface="Montserrat"/>
                <a:sym typeface="Montserrat"/>
              </a:defRPr>
            </a:lvl1pPr>
            <a:lvl2pPr indent="-381000" lvl="1" marL="914400" rtl="0">
              <a:spcBef>
                <a:spcPts val="0"/>
              </a:spcBef>
              <a:spcAft>
                <a:spcPts val="0"/>
              </a:spcAft>
              <a:buSzPts val="2400"/>
              <a:buFont typeface="Montserrat"/>
              <a:buChar char="▹"/>
              <a:defRPr sz="2400">
                <a:latin typeface="Montserrat"/>
                <a:ea typeface="Montserrat"/>
                <a:cs typeface="Montserrat"/>
                <a:sym typeface="Montserrat"/>
              </a:defRPr>
            </a:lvl2pPr>
            <a:lvl3pPr indent="-381000" lvl="2" marL="1371600" rtl="0">
              <a:spcBef>
                <a:spcPts val="0"/>
              </a:spcBef>
              <a:spcAft>
                <a:spcPts val="0"/>
              </a:spcAft>
              <a:buSzPts val="2400"/>
              <a:buFont typeface="Montserrat"/>
              <a:buChar char="▹"/>
              <a:defRPr sz="2400">
                <a:latin typeface="Montserrat"/>
                <a:ea typeface="Montserrat"/>
                <a:cs typeface="Montserrat"/>
                <a:sym typeface="Montserrat"/>
              </a:defRPr>
            </a:lvl3pPr>
            <a:lvl4pPr indent="-381000" lvl="3" marL="1828800" rtl="0">
              <a:spcBef>
                <a:spcPts val="0"/>
              </a:spcBef>
              <a:spcAft>
                <a:spcPts val="0"/>
              </a:spcAft>
              <a:buSzPts val="2400"/>
              <a:buFont typeface="Montserrat"/>
              <a:buChar char="●"/>
              <a:defRPr sz="2400">
                <a:latin typeface="Montserrat"/>
                <a:ea typeface="Montserrat"/>
                <a:cs typeface="Montserrat"/>
                <a:sym typeface="Montserrat"/>
              </a:defRPr>
            </a:lvl4pPr>
            <a:lvl5pPr indent="-381000" lvl="4" marL="2286000" rtl="0">
              <a:spcBef>
                <a:spcPts val="0"/>
              </a:spcBef>
              <a:spcAft>
                <a:spcPts val="0"/>
              </a:spcAft>
              <a:buSzPts val="2400"/>
              <a:buFont typeface="Montserrat"/>
              <a:buChar char="○"/>
              <a:defRPr sz="2400">
                <a:latin typeface="Montserrat"/>
                <a:ea typeface="Montserrat"/>
                <a:cs typeface="Montserrat"/>
                <a:sym typeface="Montserrat"/>
              </a:defRPr>
            </a:lvl5pPr>
            <a:lvl6pPr indent="-381000" lvl="5" marL="2743200" rtl="0">
              <a:spcBef>
                <a:spcPts val="0"/>
              </a:spcBef>
              <a:spcAft>
                <a:spcPts val="0"/>
              </a:spcAft>
              <a:buSzPts val="2400"/>
              <a:buFont typeface="Montserrat"/>
              <a:buChar char="■"/>
              <a:defRPr sz="2400">
                <a:latin typeface="Montserrat"/>
                <a:ea typeface="Montserrat"/>
                <a:cs typeface="Montserrat"/>
                <a:sym typeface="Montserrat"/>
              </a:defRPr>
            </a:lvl6pPr>
            <a:lvl7pPr indent="-381000" lvl="6" marL="3200400" rtl="0">
              <a:spcBef>
                <a:spcPts val="0"/>
              </a:spcBef>
              <a:spcAft>
                <a:spcPts val="0"/>
              </a:spcAft>
              <a:buSzPts val="2400"/>
              <a:buFont typeface="Montserrat"/>
              <a:buChar char="●"/>
              <a:defRPr sz="2400">
                <a:latin typeface="Montserrat"/>
                <a:ea typeface="Montserrat"/>
                <a:cs typeface="Montserrat"/>
                <a:sym typeface="Montserrat"/>
              </a:defRPr>
            </a:lvl7pPr>
            <a:lvl8pPr indent="-381000" lvl="7" marL="3657600" rtl="0">
              <a:spcBef>
                <a:spcPts val="0"/>
              </a:spcBef>
              <a:spcAft>
                <a:spcPts val="0"/>
              </a:spcAft>
              <a:buSzPts val="2400"/>
              <a:buFont typeface="Montserrat"/>
              <a:buChar char="○"/>
              <a:defRPr sz="2400">
                <a:latin typeface="Montserrat"/>
                <a:ea typeface="Montserrat"/>
                <a:cs typeface="Montserrat"/>
                <a:sym typeface="Montserrat"/>
              </a:defRPr>
            </a:lvl8pPr>
            <a:lvl9pPr indent="-381000" lvl="8" marL="4114800" rtl="0">
              <a:spcBef>
                <a:spcPts val="0"/>
              </a:spcBef>
              <a:spcAft>
                <a:spcPts val="0"/>
              </a:spcAft>
              <a:buSzPts val="2400"/>
              <a:buFont typeface="Montserrat"/>
              <a:buChar char="■"/>
              <a:defRPr sz="2400">
                <a:latin typeface="Montserrat"/>
                <a:ea typeface="Montserrat"/>
                <a:cs typeface="Montserrat"/>
                <a:sym typeface="Montserrat"/>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1 column" type="tx">
  <p:cSld name="TITLE_AND_BODY">
    <p:spTree>
      <p:nvGrpSpPr>
        <p:cNvPr id="31" name="Shape 31"/>
        <p:cNvGrpSpPr/>
        <p:nvPr/>
      </p:nvGrpSpPr>
      <p:grpSpPr>
        <a:xfrm>
          <a:off x="0" y="0"/>
          <a:ext cx="0" cy="0"/>
          <a:chOff x="0" y="0"/>
          <a:chExt cx="0" cy="0"/>
        </a:xfrm>
      </p:grpSpPr>
      <p:sp>
        <p:nvSpPr>
          <p:cNvPr id="32" name="Shape 32"/>
          <p:cNvSpPr/>
          <p:nvPr/>
        </p:nvSpPr>
        <p:spPr>
          <a:xfrm>
            <a:off x="228600" y="-10437"/>
            <a:ext cx="8229315" cy="5164387"/>
          </a:xfrm>
          <a:custGeom>
            <a:pathLst>
              <a:path extrusionOk="0" h="206122" w="328450">
                <a:moveTo>
                  <a:pt x="0" y="0"/>
                </a:moveTo>
                <a:lnTo>
                  <a:pt x="0" y="206122"/>
                </a:lnTo>
                <a:lnTo>
                  <a:pt x="328450" y="206122"/>
                </a:lnTo>
                <a:lnTo>
                  <a:pt x="273309" y="331"/>
                </a:lnTo>
                <a:close/>
              </a:path>
            </a:pathLst>
          </a:custGeom>
          <a:solidFill>
            <a:srgbClr val="000000">
              <a:alpha val="7310"/>
            </a:srgbClr>
          </a:solidFill>
          <a:ln>
            <a:noFill/>
          </a:ln>
        </p:spPr>
      </p:sp>
      <p:sp>
        <p:nvSpPr>
          <p:cNvPr id="33" name="Shape 33"/>
          <p:cNvSpPr/>
          <p:nvPr/>
        </p:nvSpPr>
        <p:spPr>
          <a:xfrm>
            <a:off x="0" y="-10437"/>
            <a:ext cx="8229315" cy="5164387"/>
          </a:xfrm>
          <a:custGeom>
            <a:pathLst>
              <a:path extrusionOk="0" h="206122" w="328450">
                <a:moveTo>
                  <a:pt x="0" y="0"/>
                </a:moveTo>
                <a:lnTo>
                  <a:pt x="0" y="206122"/>
                </a:lnTo>
                <a:lnTo>
                  <a:pt x="328450" y="206122"/>
                </a:lnTo>
                <a:lnTo>
                  <a:pt x="273309" y="331"/>
                </a:lnTo>
                <a:close/>
              </a:path>
            </a:pathLst>
          </a:custGeom>
          <a:solidFill>
            <a:srgbClr val="FFFFFF"/>
          </a:solidFill>
          <a:ln>
            <a:noFill/>
          </a:ln>
        </p:spPr>
      </p:sp>
      <p:sp>
        <p:nvSpPr>
          <p:cNvPr id="34" name="Shape 34"/>
          <p:cNvSpPr txBox="1"/>
          <p:nvPr>
            <p:ph type="title"/>
          </p:nvPr>
        </p:nvSpPr>
        <p:spPr>
          <a:xfrm>
            <a:off x="838350" y="893500"/>
            <a:ext cx="5324100" cy="485700"/>
          </a:xfrm>
          <a:prstGeom prst="rect">
            <a:avLst/>
          </a:prstGeom>
        </p:spPr>
        <p:txBody>
          <a:bodyPr anchorCtr="0" anchor="b" bIns="91425" lIns="91425" spcFirstLastPara="1" rIns="91425" wrap="square" tIns="91425"/>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35" name="Shape 35"/>
          <p:cNvSpPr txBox="1"/>
          <p:nvPr>
            <p:ph idx="1" type="body"/>
          </p:nvPr>
        </p:nvSpPr>
        <p:spPr>
          <a:xfrm>
            <a:off x="838250" y="1504950"/>
            <a:ext cx="5324100" cy="2255700"/>
          </a:xfrm>
          <a:prstGeom prst="rect">
            <a:avLst/>
          </a:prstGeom>
        </p:spPr>
        <p:txBody>
          <a:bodyPr anchorCtr="0" anchor="t" bIns="91425" lIns="91425" spcFirstLastPara="1" rIns="91425" wrap="square" tIns="91425"/>
          <a:lstStyle>
            <a:lvl1pPr indent="-355600" lvl="0" marL="457200">
              <a:spcBef>
                <a:spcPts val="600"/>
              </a:spcBef>
              <a:spcAft>
                <a:spcPts val="0"/>
              </a:spcAft>
              <a:buSzPts val="2000"/>
              <a:buChar char="▸"/>
              <a:defRPr/>
            </a:lvl1pPr>
            <a:lvl2pPr indent="-355600" lvl="1" marL="914400">
              <a:spcBef>
                <a:spcPts val="0"/>
              </a:spcBef>
              <a:spcAft>
                <a:spcPts val="0"/>
              </a:spcAft>
              <a:buSzPts val="2000"/>
              <a:buChar char="▹"/>
              <a:defRPr/>
            </a:lvl2pPr>
            <a:lvl3pPr indent="-355600" lvl="2" marL="1371600">
              <a:spcBef>
                <a:spcPts val="0"/>
              </a:spcBef>
              <a:spcAft>
                <a:spcPts val="0"/>
              </a:spcAft>
              <a:buSzPts val="2000"/>
              <a:buChar char="▹"/>
              <a:defRPr/>
            </a:lvl3pPr>
            <a:lvl4pPr indent="-355600" lvl="3" marL="1828800">
              <a:spcBef>
                <a:spcPts val="0"/>
              </a:spcBef>
              <a:spcAft>
                <a:spcPts val="0"/>
              </a:spcAft>
              <a:buSzPts val="2000"/>
              <a:buChar char="●"/>
              <a:defRPr/>
            </a:lvl4pPr>
            <a:lvl5pPr indent="-355600" lvl="4" marL="2286000">
              <a:spcBef>
                <a:spcPts val="0"/>
              </a:spcBef>
              <a:spcAft>
                <a:spcPts val="0"/>
              </a:spcAft>
              <a:buSzPts val="2000"/>
              <a:buChar char="○"/>
              <a:defRPr/>
            </a:lvl5pPr>
            <a:lvl6pPr indent="-355600" lvl="5" marL="2743200">
              <a:spcBef>
                <a:spcPts val="0"/>
              </a:spcBef>
              <a:spcAft>
                <a:spcPts val="0"/>
              </a:spcAft>
              <a:buSzPts val="2000"/>
              <a:buChar char="■"/>
              <a:defRPr/>
            </a:lvl6pPr>
            <a:lvl7pPr indent="-355600" lvl="6" marL="3200400">
              <a:spcBef>
                <a:spcPts val="0"/>
              </a:spcBef>
              <a:spcAft>
                <a:spcPts val="0"/>
              </a:spcAft>
              <a:buSzPts val="2000"/>
              <a:buChar char="●"/>
              <a:defRPr/>
            </a:lvl7pPr>
            <a:lvl8pPr indent="-355600" lvl="7" marL="3657600">
              <a:spcBef>
                <a:spcPts val="0"/>
              </a:spcBef>
              <a:spcAft>
                <a:spcPts val="0"/>
              </a:spcAft>
              <a:buSzPts val="2000"/>
              <a:buChar char="○"/>
              <a:defRPr/>
            </a:lvl8pPr>
            <a:lvl9pPr indent="-355600" lvl="8" marL="4114800">
              <a:spcBef>
                <a:spcPts val="0"/>
              </a:spcBef>
              <a:spcAft>
                <a:spcPts val="0"/>
              </a:spcAft>
              <a:buSzPts val="20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2 columns" type="twoColTx">
  <p:cSld name="TITLE_AND_TWO_COLUMNS">
    <p:spTree>
      <p:nvGrpSpPr>
        <p:cNvPr id="36" name="Shape 36"/>
        <p:cNvGrpSpPr/>
        <p:nvPr/>
      </p:nvGrpSpPr>
      <p:grpSpPr>
        <a:xfrm>
          <a:off x="0" y="0"/>
          <a:ext cx="0" cy="0"/>
          <a:chOff x="0" y="0"/>
          <a:chExt cx="0" cy="0"/>
        </a:xfrm>
      </p:grpSpPr>
      <p:sp>
        <p:nvSpPr>
          <p:cNvPr id="37" name="Shape 37"/>
          <p:cNvSpPr/>
          <p:nvPr/>
        </p:nvSpPr>
        <p:spPr>
          <a:xfrm>
            <a:off x="228600" y="-10437"/>
            <a:ext cx="8229315" cy="5164387"/>
          </a:xfrm>
          <a:custGeom>
            <a:pathLst>
              <a:path extrusionOk="0" h="206122" w="328450">
                <a:moveTo>
                  <a:pt x="0" y="0"/>
                </a:moveTo>
                <a:lnTo>
                  <a:pt x="0" y="206122"/>
                </a:lnTo>
                <a:lnTo>
                  <a:pt x="328450" y="206122"/>
                </a:lnTo>
                <a:lnTo>
                  <a:pt x="273309" y="331"/>
                </a:lnTo>
                <a:close/>
              </a:path>
            </a:pathLst>
          </a:custGeom>
          <a:solidFill>
            <a:srgbClr val="000000">
              <a:alpha val="7310"/>
            </a:srgbClr>
          </a:solidFill>
          <a:ln>
            <a:noFill/>
          </a:ln>
        </p:spPr>
      </p:sp>
      <p:sp>
        <p:nvSpPr>
          <p:cNvPr id="38" name="Shape 38"/>
          <p:cNvSpPr/>
          <p:nvPr/>
        </p:nvSpPr>
        <p:spPr>
          <a:xfrm>
            <a:off x="0" y="-10437"/>
            <a:ext cx="8229315" cy="5164387"/>
          </a:xfrm>
          <a:custGeom>
            <a:pathLst>
              <a:path extrusionOk="0" h="206122" w="328450">
                <a:moveTo>
                  <a:pt x="0" y="0"/>
                </a:moveTo>
                <a:lnTo>
                  <a:pt x="0" y="206122"/>
                </a:lnTo>
                <a:lnTo>
                  <a:pt x="328450" y="206122"/>
                </a:lnTo>
                <a:lnTo>
                  <a:pt x="273309" y="331"/>
                </a:lnTo>
                <a:close/>
              </a:path>
            </a:pathLst>
          </a:custGeom>
          <a:solidFill>
            <a:srgbClr val="FFFFFF"/>
          </a:solidFill>
          <a:ln>
            <a:noFill/>
          </a:ln>
        </p:spPr>
      </p:sp>
      <p:sp>
        <p:nvSpPr>
          <p:cNvPr id="39" name="Shape 39"/>
          <p:cNvSpPr txBox="1"/>
          <p:nvPr>
            <p:ph type="title"/>
          </p:nvPr>
        </p:nvSpPr>
        <p:spPr>
          <a:xfrm>
            <a:off x="841000" y="969700"/>
            <a:ext cx="4801500" cy="409500"/>
          </a:xfrm>
          <a:prstGeom prst="rect">
            <a:avLst/>
          </a:prstGeom>
        </p:spPr>
        <p:txBody>
          <a:bodyPr anchorCtr="0" anchor="b" bIns="91425" lIns="91425" spcFirstLastPara="1" rIns="91425" wrap="square" tIns="91425"/>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40" name="Shape 40"/>
          <p:cNvSpPr txBox="1"/>
          <p:nvPr>
            <p:ph idx="1" type="body"/>
          </p:nvPr>
        </p:nvSpPr>
        <p:spPr>
          <a:xfrm>
            <a:off x="841001" y="1578025"/>
            <a:ext cx="2671800" cy="2433300"/>
          </a:xfrm>
          <a:prstGeom prst="rect">
            <a:avLst/>
          </a:prstGeom>
        </p:spPr>
        <p:txBody>
          <a:bodyPr anchorCtr="0" anchor="t" bIns="91425" lIns="91425" spcFirstLastPara="1" rIns="91425" wrap="square" tIns="91425"/>
          <a:lstStyle>
            <a:lvl1pPr indent="-355600" lvl="0" marL="457200">
              <a:spcBef>
                <a:spcPts val="600"/>
              </a:spcBef>
              <a:spcAft>
                <a:spcPts val="0"/>
              </a:spcAft>
              <a:buSzPts val="2000"/>
              <a:buChar char="▸"/>
              <a:defRPr/>
            </a:lvl1pPr>
            <a:lvl2pPr indent="-355600" lvl="1" marL="914400">
              <a:spcBef>
                <a:spcPts val="0"/>
              </a:spcBef>
              <a:spcAft>
                <a:spcPts val="0"/>
              </a:spcAft>
              <a:buSzPts val="2000"/>
              <a:buChar char="▹"/>
              <a:defRPr/>
            </a:lvl2pPr>
            <a:lvl3pPr indent="-355600" lvl="2" marL="1371600">
              <a:spcBef>
                <a:spcPts val="0"/>
              </a:spcBef>
              <a:spcAft>
                <a:spcPts val="0"/>
              </a:spcAft>
              <a:buSzPts val="2000"/>
              <a:buChar char="▹"/>
              <a:defRPr/>
            </a:lvl3pPr>
            <a:lvl4pPr indent="-355600" lvl="3" marL="1828800">
              <a:spcBef>
                <a:spcPts val="0"/>
              </a:spcBef>
              <a:spcAft>
                <a:spcPts val="0"/>
              </a:spcAft>
              <a:buSzPts val="2000"/>
              <a:buChar char="●"/>
              <a:defRPr/>
            </a:lvl4pPr>
            <a:lvl5pPr indent="-355600" lvl="4" marL="2286000">
              <a:spcBef>
                <a:spcPts val="0"/>
              </a:spcBef>
              <a:spcAft>
                <a:spcPts val="0"/>
              </a:spcAft>
              <a:buSzPts val="2000"/>
              <a:buChar char="○"/>
              <a:defRPr/>
            </a:lvl5pPr>
            <a:lvl6pPr indent="-355600" lvl="5" marL="2743200">
              <a:spcBef>
                <a:spcPts val="0"/>
              </a:spcBef>
              <a:spcAft>
                <a:spcPts val="0"/>
              </a:spcAft>
              <a:buSzPts val="2000"/>
              <a:buChar char="■"/>
              <a:defRPr/>
            </a:lvl6pPr>
            <a:lvl7pPr indent="-355600" lvl="6" marL="3200400">
              <a:spcBef>
                <a:spcPts val="0"/>
              </a:spcBef>
              <a:spcAft>
                <a:spcPts val="0"/>
              </a:spcAft>
              <a:buSzPts val="2000"/>
              <a:buChar char="●"/>
              <a:defRPr/>
            </a:lvl7pPr>
            <a:lvl8pPr indent="-355600" lvl="7" marL="3657600">
              <a:spcBef>
                <a:spcPts val="0"/>
              </a:spcBef>
              <a:spcAft>
                <a:spcPts val="0"/>
              </a:spcAft>
              <a:buSzPts val="2000"/>
              <a:buChar char="○"/>
              <a:defRPr/>
            </a:lvl8pPr>
            <a:lvl9pPr indent="-355600" lvl="8" marL="4114800">
              <a:spcBef>
                <a:spcPts val="0"/>
              </a:spcBef>
              <a:spcAft>
                <a:spcPts val="0"/>
              </a:spcAft>
              <a:buSzPts val="2000"/>
              <a:buChar char="■"/>
              <a:defRPr/>
            </a:lvl9pPr>
          </a:lstStyle>
          <a:p/>
        </p:txBody>
      </p:sp>
      <p:sp>
        <p:nvSpPr>
          <p:cNvPr id="41" name="Shape 41"/>
          <p:cNvSpPr txBox="1"/>
          <p:nvPr>
            <p:ph idx="2" type="body"/>
          </p:nvPr>
        </p:nvSpPr>
        <p:spPr>
          <a:xfrm>
            <a:off x="3673842" y="1578025"/>
            <a:ext cx="2671800" cy="2433300"/>
          </a:xfrm>
          <a:prstGeom prst="rect">
            <a:avLst/>
          </a:prstGeom>
        </p:spPr>
        <p:txBody>
          <a:bodyPr anchorCtr="0" anchor="t" bIns="91425" lIns="91425" spcFirstLastPara="1" rIns="91425" wrap="square" tIns="91425"/>
          <a:lstStyle>
            <a:lvl1pPr indent="-355600" lvl="0" marL="457200">
              <a:spcBef>
                <a:spcPts val="600"/>
              </a:spcBef>
              <a:spcAft>
                <a:spcPts val="0"/>
              </a:spcAft>
              <a:buSzPts val="2000"/>
              <a:buChar char="▸"/>
              <a:defRPr/>
            </a:lvl1pPr>
            <a:lvl2pPr indent="-355600" lvl="1" marL="914400">
              <a:spcBef>
                <a:spcPts val="0"/>
              </a:spcBef>
              <a:spcAft>
                <a:spcPts val="0"/>
              </a:spcAft>
              <a:buSzPts val="2000"/>
              <a:buChar char="▹"/>
              <a:defRPr/>
            </a:lvl2pPr>
            <a:lvl3pPr indent="-355600" lvl="2" marL="1371600">
              <a:spcBef>
                <a:spcPts val="0"/>
              </a:spcBef>
              <a:spcAft>
                <a:spcPts val="0"/>
              </a:spcAft>
              <a:buSzPts val="2000"/>
              <a:buChar char="▹"/>
              <a:defRPr/>
            </a:lvl3pPr>
            <a:lvl4pPr indent="-355600" lvl="3" marL="1828800">
              <a:spcBef>
                <a:spcPts val="0"/>
              </a:spcBef>
              <a:spcAft>
                <a:spcPts val="0"/>
              </a:spcAft>
              <a:buSzPts val="2000"/>
              <a:buChar char="●"/>
              <a:defRPr/>
            </a:lvl4pPr>
            <a:lvl5pPr indent="-355600" lvl="4" marL="2286000">
              <a:spcBef>
                <a:spcPts val="0"/>
              </a:spcBef>
              <a:spcAft>
                <a:spcPts val="0"/>
              </a:spcAft>
              <a:buSzPts val="2000"/>
              <a:buChar char="○"/>
              <a:defRPr/>
            </a:lvl5pPr>
            <a:lvl6pPr indent="-355600" lvl="5" marL="2743200">
              <a:spcBef>
                <a:spcPts val="0"/>
              </a:spcBef>
              <a:spcAft>
                <a:spcPts val="0"/>
              </a:spcAft>
              <a:buSzPts val="2000"/>
              <a:buChar char="■"/>
              <a:defRPr/>
            </a:lvl6pPr>
            <a:lvl7pPr indent="-355600" lvl="6" marL="3200400">
              <a:spcBef>
                <a:spcPts val="0"/>
              </a:spcBef>
              <a:spcAft>
                <a:spcPts val="0"/>
              </a:spcAft>
              <a:buSzPts val="2000"/>
              <a:buChar char="●"/>
              <a:defRPr/>
            </a:lvl7pPr>
            <a:lvl8pPr indent="-355600" lvl="7" marL="3657600">
              <a:spcBef>
                <a:spcPts val="0"/>
              </a:spcBef>
              <a:spcAft>
                <a:spcPts val="0"/>
              </a:spcAft>
              <a:buSzPts val="2000"/>
              <a:buChar char="○"/>
              <a:defRPr/>
            </a:lvl8pPr>
            <a:lvl9pPr indent="-355600" lvl="8" marL="4114800">
              <a:spcBef>
                <a:spcPts val="0"/>
              </a:spcBef>
              <a:spcAft>
                <a:spcPts val="0"/>
              </a:spcAft>
              <a:buSzPts val="20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 3 columns">
  <p:cSld name="TITLE_AND_TWO_COLUMNS_1">
    <p:spTree>
      <p:nvGrpSpPr>
        <p:cNvPr id="42" name="Shape 42"/>
        <p:cNvGrpSpPr/>
        <p:nvPr/>
      </p:nvGrpSpPr>
      <p:grpSpPr>
        <a:xfrm>
          <a:off x="0" y="0"/>
          <a:ext cx="0" cy="0"/>
          <a:chOff x="0" y="0"/>
          <a:chExt cx="0" cy="0"/>
        </a:xfrm>
      </p:grpSpPr>
      <p:sp>
        <p:nvSpPr>
          <p:cNvPr id="43" name="Shape 43"/>
          <p:cNvSpPr/>
          <p:nvPr/>
        </p:nvSpPr>
        <p:spPr>
          <a:xfrm>
            <a:off x="228600" y="-10437"/>
            <a:ext cx="8229315" cy="5164387"/>
          </a:xfrm>
          <a:custGeom>
            <a:pathLst>
              <a:path extrusionOk="0" h="206122" w="328450">
                <a:moveTo>
                  <a:pt x="0" y="0"/>
                </a:moveTo>
                <a:lnTo>
                  <a:pt x="0" y="206122"/>
                </a:lnTo>
                <a:lnTo>
                  <a:pt x="328450" y="206122"/>
                </a:lnTo>
                <a:lnTo>
                  <a:pt x="273309" y="331"/>
                </a:lnTo>
                <a:close/>
              </a:path>
            </a:pathLst>
          </a:custGeom>
          <a:solidFill>
            <a:srgbClr val="000000">
              <a:alpha val="7310"/>
            </a:srgbClr>
          </a:solidFill>
          <a:ln>
            <a:noFill/>
          </a:ln>
        </p:spPr>
      </p:sp>
      <p:sp>
        <p:nvSpPr>
          <p:cNvPr id="44" name="Shape 44"/>
          <p:cNvSpPr/>
          <p:nvPr/>
        </p:nvSpPr>
        <p:spPr>
          <a:xfrm>
            <a:off x="0" y="-10437"/>
            <a:ext cx="8229315" cy="5164387"/>
          </a:xfrm>
          <a:custGeom>
            <a:pathLst>
              <a:path extrusionOk="0" h="206122" w="328450">
                <a:moveTo>
                  <a:pt x="0" y="0"/>
                </a:moveTo>
                <a:lnTo>
                  <a:pt x="0" y="206122"/>
                </a:lnTo>
                <a:lnTo>
                  <a:pt x="328450" y="206122"/>
                </a:lnTo>
                <a:lnTo>
                  <a:pt x="273309" y="331"/>
                </a:lnTo>
                <a:close/>
              </a:path>
            </a:pathLst>
          </a:custGeom>
          <a:solidFill>
            <a:srgbClr val="FFFFFF"/>
          </a:solidFill>
          <a:ln>
            <a:noFill/>
          </a:ln>
        </p:spPr>
      </p:sp>
      <p:sp>
        <p:nvSpPr>
          <p:cNvPr id="45" name="Shape 45"/>
          <p:cNvSpPr txBox="1"/>
          <p:nvPr>
            <p:ph type="title"/>
          </p:nvPr>
        </p:nvSpPr>
        <p:spPr>
          <a:xfrm>
            <a:off x="841000" y="969700"/>
            <a:ext cx="4801500" cy="409500"/>
          </a:xfrm>
          <a:prstGeom prst="rect">
            <a:avLst/>
          </a:prstGeom>
        </p:spPr>
        <p:txBody>
          <a:bodyPr anchorCtr="0" anchor="b" bIns="91425" lIns="91425" spcFirstLastPara="1" rIns="91425" wrap="square" tIns="91425"/>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6" name="Shape 46"/>
          <p:cNvSpPr txBox="1"/>
          <p:nvPr>
            <p:ph idx="1" type="body"/>
          </p:nvPr>
        </p:nvSpPr>
        <p:spPr>
          <a:xfrm>
            <a:off x="841000" y="1600975"/>
            <a:ext cx="2094900" cy="2410500"/>
          </a:xfrm>
          <a:prstGeom prst="rect">
            <a:avLst/>
          </a:prstGeom>
        </p:spPr>
        <p:txBody>
          <a:bodyPr anchorCtr="0" anchor="t" bIns="91425" lIns="91425" spcFirstLastPara="1" rIns="91425" wrap="square" tIns="91425"/>
          <a:lstStyle>
            <a:lvl1pPr indent="-330200" lvl="0" marL="457200" rtl="0">
              <a:spcBef>
                <a:spcPts val="60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0"/>
              </a:spcBef>
              <a:spcAft>
                <a:spcPts val="0"/>
              </a:spcAft>
              <a:buSzPts val="1600"/>
              <a:buChar char="▹"/>
              <a:defRPr sz="1600"/>
            </a:lvl3pPr>
            <a:lvl4pPr indent="-330200" lvl="3" marL="1828800" rtl="0">
              <a:spcBef>
                <a:spcPts val="0"/>
              </a:spcBef>
              <a:spcAft>
                <a:spcPts val="0"/>
              </a:spcAft>
              <a:buSzPts val="1600"/>
              <a:buChar char="●"/>
              <a:defRPr sz="1600"/>
            </a:lvl4pPr>
            <a:lvl5pPr indent="-330200" lvl="4" marL="2286000" rtl="0">
              <a:spcBef>
                <a:spcPts val="0"/>
              </a:spcBef>
              <a:spcAft>
                <a:spcPts val="0"/>
              </a:spcAft>
              <a:buSzPts val="1600"/>
              <a:buChar char="○"/>
              <a:defRPr sz="1600"/>
            </a:lvl5pPr>
            <a:lvl6pPr indent="-330200" lvl="5" marL="2743200" rtl="0">
              <a:spcBef>
                <a:spcPts val="0"/>
              </a:spcBef>
              <a:spcAft>
                <a:spcPts val="0"/>
              </a:spcAft>
              <a:buSzPts val="1600"/>
              <a:buChar char="■"/>
              <a:defRPr sz="1600"/>
            </a:lvl6pPr>
            <a:lvl7pPr indent="-330200" lvl="6" marL="3200400" rtl="0">
              <a:spcBef>
                <a:spcPts val="0"/>
              </a:spcBef>
              <a:spcAft>
                <a:spcPts val="0"/>
              </a:spcAft>
              <a:buSzPts val="1600"/>
              <a:buChar char="●"/>
              <a:defRPr sz="1600"/>
            </a:lvl7pPr>
            <a:lvl8pPr indent="-330200" lvl="7" marL="3657600" rtl="0">
              <a:spcBef>
                <a:spcPts val="0"/>
              </a:spcBef>
              <a:spcAft>
                <a:spcPts val="0"/>
              </a:spcAft>
              <a:buSzPts val="1600"/>
              <a:buChar char="○"/>
              <a:defRPr sz="1600"/>
            </a:lvl8pPr>
            <a:lvl9pPr indent="-330200" lvl="8" marL="4114800" rtl="0">
              <a:spcBef>
                <a:spcPts val="0"/>
              </a:spcBef>
              <a:spcAft>
                <a:spcPts val="0"/>
              </a:spcAft>
              <a:buSzPts val="1600"/>
              <a:buChar char="■"/>
              <a:defRPr sz="1600"/>
            </a:lvl9pPr>
          </a:lstStyle>
          <a:p/>
        </p:txBody>
      </p:sp>
      <p:sp>
        <p:nvSpPr>
          <p:cNvPr id="47" name="Shape 47"/>
          <p:cNvSpPr txBox="1"/>
          <p:nvPr>
            <p:ph idx="2" type="body"/>
          </p:nvPr>
        </p:nvSpPr>
        <p:spPr>
          <a:xfrm>
            <a:off x="3043281" y="1600975"/>
            <a:ext cx="2094900" cy="2410500"/>
          </a:xfrm>
          <a:prstGeom prst="rect">
            <a:avLst/>
          </a:prstGeom>
        </p:spPr>
        <p:txBody>
          <a:bodyPr anchorCtr="0" anchor="t" bIns="91425" lIns="91425" spcFirstLastPara="1" rIns="91425" wrap="square" tIns="91425"/>
          <a:lstStyle>
            <a:lvl1pPr indent="-330200" lvl="0" marL="457200" rtl="0">
              <a:spcBef>
                <a:spcPts val="60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0"/>
              </a:spcBef>
              <a:spcAft>
                <a:spcPts val="0"/>
              </a:spcAft>
              <a:buSzPts val="1600"/>
              <a:buChar char="▹"/>
              <a:defRPr sz="1600"/>
            </a:lvl3pPr>
            <a:lvl4pPr indent="-330200" lvl="3" marL="1828800" rtl="0">
              <a:spcBef>
                <a:spcPts val="0"/>
              </a:spcBef>
              <a:spcAft>
                <a:spcPts val="0"/>
              </a:spcAft>
              <a:buSzPts val="1600"/>
              <a:buChar char="●"/>
              <a:defRPr sz="1600"/>
            </a:lvl4pPr>
            <a:lvl5pPr indent="-330200" lvl="4" marL="2286000" rtl="0">
              <a:spcBef>
                <a:spcPts val="0"/>
              </a:spcBef>
              <a:spcAft>
                <a:spcPts val="0"/>
              </a:spcAft>
              <a:buSzPts val="1600"/>
              <a:buChar char="○"/>
              <a:defRPr sz="1600"/>
            </a:lvl5pPr>
            <a:lvl6pPr indent="-330200" lvl="5" marL="2743200" rtl="0">
              <a:spcBef>
                <a:spcPts val="0"/>
              </a:spcBef>
              <a:spcAft>
                <a:spcPts val="0"/>
              </a:spcAft>
              <a:buSzPts val="1600"/>
              <a:buChar char="■"/>
              <a:defRPr sz="1600"/>
            </a:lvl6pPr>
            <a:lvl7pPr indent="-330200" lvl="6" marL="3200400" rtl="0">
              <a:spcBef>
                <a:spcPts val="0"/>
              </a:spcBef>
              <a:spcAft>
                <a:spcPts val="0"/>
              </a:spcAft>
              <a:buSzPts val="1600"/>
              <a:buChar char="●"/>
              <a:defRPr sz="1600"/>
            </a:lvl7pPr>
            <a:lvl8pPr indent="-330200" lvl="7" marL="3657600" rtl="0">
              <a:spcBef>
                <a:spcPts val="0"/>
              </a:spcBef>
              <a:spcAft>
                <a:spcPts val="0"/>
              </a:spcAft>
              <a:buSzPts val="1600"/>
              <a:buChar char="○"/>
              <a:defRPr sz="1600"/>
            </a:lvl8pPr>
            <a:lvl9pPr indent="-330200" lvl="8" marL="4114800" rtl="0">
              <a:spcBef>
                <a:spcPts val="0"/>
              </a:spcBef>
              <a:spcAft>
                <a:spcPts val="0"/>
              </a:spcAft>
              <a:buSzPts val="1600"/>
              <a:buChar char="■"/>
              <a:defRPr sz="1600"/>
            </a:lvl9pPr>
          </a:lstStyle>
          <a:p/>
        </p:txBody>
      </p:sp>
      <p:sp>
        <p:nvSpPr>
          <p:cNvPr id="48" name="Shape 48"/>
          <p:cNvSpPr txBox="1"/>
          <p:nvPr>
            <p:ph idx="3" type="body"/>
          </p:nvPr>
        </p:nvSpPr>
        <p:spPr>
          <a:xfrm>
            <a:off x="5245562" y="1600975"/>
            <a:ext cx="2094900" cy="2410500"/>
          </a:xfrm>
          <a:prstGeom prst="rect">
            <a:avLst/>
          </a:prstGeom>
        </p:spPr>
        <p:txBody>
          <a:bodyPr anchorCtr="0" anchor="t" bIns="91425" lIns="91425" spcFirstLastPara="1" rIns="91425" wrap="square" tIns="91425"/>
          <a:lstStyle>
            <a:lvl1pPr indent="-330200" lvl="0" marL="457200" rtl="0">
              <a:spcBef>
                <a:spcPts val="60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0"/>
              </a:spcBef>
              <a:spcAft>
                <a:spcPts val="0"/>
              </a:spcAft>
              <a:buSzPts val="1600"/>
              <a:buChar char="▹"/>
              <a:defRPr sz="1600"/>
            </a:lvl3pPr>
            <a:lvl4pPr indent="-330200" lvl="3" marL="1828800" rtl="0">
              <a:spcBef>
                <a:spcPts val="0"/>
              </a:spcBef>
              <a:spcAft>
                <a:spcPts val="0"/>
              </a:spcAft>
              <a:buSzPts val="1600"/>
              <a:buChar char="●"/>
              <a:defRPr sz="1600"/>
            </a:lvl4pPr>
            <a:lvl5pPr indent="-330200" lvl="4" marL="2286000" rtl="0">
              <a:spcBef>
                <a:spcPts val="0"/>
              </a:spcBef>
              <a:spcAft>
                <a:spcPts val="0"/>
              </a:spcAft>
              <a:buSzPts val="1600"/>
              <a:buChar char="○"/>
              <a:defRPr sz="1600"/>
            </a:lvl5pPr>
            <a:lvl6pPr indent="-330200" lvl="5" marL="2743200" rtl="0">
              <a:spcBef>
                <a:spcPts val="0"/>
              </a:spcBef>
              <a:spcAft>
                <a:spcPts val="0"/>
              </a:spcAft>
              <a:buSzPts val="1600"/>
              <a:buChar char="■"/>
              <a:defRPr sz="1600"/>
            </a:lvl6pPr>
            <a:lvl7pPr indent="-330200" lvl="6" marL="3200400" rtl="0">
              <a:spcBef>
                <a:spcPts val="0"/>
              </a:spcBef>
              <a:spcAft>
                <a:spcPts val="0"/>
              </a:spcAft>
              <a:buSzPts val="1600"/>
              <a:buChar char="●"/>
              <a:defRPr sz="1600"/>
            </a:lvl7pPr>
            <a:lvl8pPr indent="-330200" lvl="7" marL="3657600" rtl="0">
              <a:spcBef>
                <a:spcPts val="0"/>
              </a:spcBef>
              <a:spcAft>
                <a:spcPts val="0"/>
              </a:spcAft>
              <a:buSzPts val="1600"/>
              <a:buChar char="○"/>
              <a:defRPr sz="1600"/>
            </a:lvl8pPr>
            <a:lvl9pPr indent="-330200" lvl="8" marL="4114800" rtl="0">
              <a:spcBef>
                <a:spcPts val="0"/>
              </a:spcBef>
              <a:spcAft>
                <a:spcPts val="0"/>
              </a:spcAft>
              <a:buSzPts val="1600"/>
              <a:buChar char="■"/>
              <a:defRPr sz="16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9" name="Shape 49"/>
        <p:cNvGrpSpPr/>
        <p:nvPr/>
      </p:nvGrpSpPr>
      <p:grpSpPr>
        <a:xfrm>
          <a:off x="0" y="0"/>
          <a:ext cx="0" cy="0"/>
          <a:chOff x="0" y="0"/>
          <a:chExt cx="0" cy="0"/>
        </a:xfrm>
      </p:grpSpPr>
      <p:sp>
        <p:nvSpPr>
          <p:cNvPr id="50" name="Shape 50"/>
          <p:cNvSpPr/>
          <p:nvPr/>
        </p:nvSpPr>
        <p:spPr>
          <a:xfrm>
            <a:off x="228600" y="-10437"/>
            <a:ext cx="8229315" cy="5164387"/>
          </a:xfrm>
          <a:custGeom>
            <a:pathLst>
              <a:path extrusionOk="0" h="206122" w="328450">
                <a:moveTo>
                  <a:pt x="0" y="0"/>
                </a:moveTo>
                <a:lnTo>
                  <a:pt x="0" y="206122"/>
                </a:lnTo>
                <a:lnTo>
                  <a:pt x="328450" y="206122"/>
                </a:lnTo>
                <a:lnTo>
                  <a:pt x="273309" y="331"/>
                </a:lnTo>
                <a:close/>
              </a:path>
            </a:pathLst>
          </a:custGeom>
          <a:solidFill>
            <a:srgbClr val="000000">
              <a:alpha val="7310"/>
            </a:srgbClr>
          </a:solidFill>
          <a:ln>
            <a:noFill/>
          </a:ln>
        </p:spPr>
      </p:sp>
      <p:sp>
        <p:nvSpPr>
          <p:cNvPr id="51" name="Shape 51"/>
          <p:cNvSpPr/>
          <p:nvPr/>
        </p:nvSpPr>
        <p:spPr>
          <a:xfrm>
            <a:off x="0" y="-10437"/>
            <a:ext cx="8229315" cy="5164387"/>
          </a:xfrm>
          <a:custGeom>
            <a:pathLst>
              <a:path extrusionOk="0" h="206122" w="328450">
                <a:moveTo>
                  <a:pt x="0" y="0"/>
                </a:moveTo>
                <a:lnTo>
                  <a:pt x="0" y="206122"/>
                </a:lnTo>
                <a:lnTo>
                  <a:pt x="328450" y="206122"/>
                </a:lnTo>
                <a:lnTo>
                  <a:pt x="273309" y="331"/>
                </a:lnTo>
                <a:close/>
              </a:path>
            </a:pathLst>
          </a:custGeom>
          <a:solidFill>
            <a:srgbClr val="FFFFFF"/>
          </a:solidFill>
          <a:ln>
            <a:noFill/>
          </a:ln>
        </p:spPr>
      </p:sp>
      <p:sp>
        <p:nvSpPr>
          <p:cNvPr id="52" name="Shape 52"/>
          <p:cNvSpPr txBox="1"/>
          <p:nvPr>
            <p:ph type="title"/>
          </p:nvPr>
        </p:nvSpPr>
        <p:spPr>
          <a:xfrm>
            <a:off x="841000" y="969700"/>
            <a:ext cx="4801500" cy="409500"/>
          </a:xfrm>
          <a:prstGeom prst="rect">
            <a:avLst/>
          </a:prstGeom>
        </p:spPr>
        <p:txBody>
          <a:bodyPr anchorCtr="0" anchor="b" bIns="91425" lIns="91425" spcFirstLastPara="1" rIns="91425" wrap="square" tIns="91425"/>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
    <p:bg>
      <p:bgPr>
        <a:solidFill>
          <a:srgbClr val="8BC34A"/>
        </a:soli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741100"/>
            <a:ext cx="5185200" cy="474600"/>
          </a:xfrm>
          <a:prstGeom prst="rect">
            <a:avLst/>
          </a:prstGeom>
          <a:noFill/>
          <a:ln>
            <a:noFill/>
          </a:ln>
        </p:spPr>
        <p:txBody>
          <a:bodyPr anchorCtr="0" anchor="b" bIns="91425" lIns="91425" spcFirstLastPara="1" rIns="91425" wrap="square" tIns="91425"/>
          <a:lstStyle>
            <a:lvl1pPr lvl="0">
              <a:spcBef>
                <a:spcPts val="0"/>
              </a:spcBef>
              <a:spcAft>
                <a:spcPts val="0"/>
              </a:spcAft>
              <a:buClr>
                <a:srgbClr val="999999"/>
              </a:buClr>
              <a:buSzPts val="2400"/>
              <a:buFont typeface="Montserrat"/>
              <a:buNone/>
              <a:defRPr b="1" sz="2400">
                <a:solidFill>
                  <a:srgbClr val="999999"/>
                </a:solidFill>
                <a:latin typeface="Montserrat"/>
                <a:ea typeface="Montserrat"/>
                <a:cs typeface="Montserrat"/>
                <a:sym typeface="Montserrat"/>
              </a:defRPr>
            </a:lvl1pPr>
            <a:lvl2pPr lvl="1">
              <a:spcBef>
                <a:spcPts val="0"/>
              </a:spcBef>
              <a:spcAft>
                <a:spcPts val="0"/>
              </a:spcAft>
              <a:buClr>
                <a:srgbClr val="999999"/>
              </a:buClr>
              <a:buSzPts val="2400"/>
              <a:buFont typeface="Montserrat"/>
              <a:buNone/>
              <a:defRPr b="1" sz="2400">
                <a:solidFill>
                  <a:srgbClr val="999999"/>
                </a:solidFill>
                <a:latin typeface="Montserrat"/>
                <a:ea typeface="Montserrat"/>
                <a:cs typeface="Montserrat"/>
                <a:sym typeface="Montserrat"/>
              </a:defRPr>
            </a:lvl2pPr>
            <a:lvl3pPr lvl="2">
              <a:spcBef>
                <a:spcPts val="0"/>
              </a:spcBef>
              <a:spcAft>
                <a:spcPts val="0"/>
              </a:spcAft>
              <a:buClr>
                <a:srgbClr val="999999"/>
              </a:buClr>
              <a:buSzPts val="2400"/>
              <a:buFont typeface="Montserrat"/>
              <a:buNone/>
              <a:defRPr b="1" sz="2400">
                <a:solidFill>
                  <a:srgbClr val="999999"/>
                </a:solidFill>
                <a:latin typeface="Montserrat"/>
                <a:ea typeface="Montserrat"/>
                <a:cs typeface="Montserrat"/>
                <a:sym typeface="Montserrat"/>
              </a:defRPr>
            </a:lvl3pPr>
            <a:lvl4pPr lvl="3">
              <a:spcBef>
                <a:spcPts val="0"/>
              </a:spcBef>
              <a:spcAft>
                <a:spcPts val="0"/>
              </a:spcAft>
              <a:buClr>
                <a:srgbClr val="999999"/>
              </a:buClr>
              <a:buSzPts val="2400"/>
              <a:buFont typeface="Montserrat"/>
              <a:buNone/>
              <a:defRPr b="1" sz="2400">
                <a:solidFill>
                  <a:srgbClr val="999999"/>
                </a:solidFill>
                <a:latin typeface="Montserrat"/>
                <a:ea typeface="Montserrat"/>
                <a:cs typeface="Montserrat"/>
                <a:sym typeface="Montserrat"/>
              </a:defRPr>
            </a:lvl4pPr>
            <a:lvl5pPr lvl="4">
              <a:spcBef>
                <a:spcPts val="0"/>
              </a:spcBef>
              <a:spcAft>
                <a:spcPts val="0"/>
              </a:spcAft>
              <a:buClr>
                <a:srgbClr val="999999"/>
              </a:buClr>
              <a:buSzPts val="2400"/>
              <a:buFont typeface="Montserrat"/>
              <a:buNone/>
              <a:defRPr b="1" sz="2400">
                <a:solidFill>
                  <a:srgbClr val="999999"/>
                </a:solidFill>
                <a:latin typeface="Montserrat"/>
                <a:ea typeface="Montserrat"/>
                <a:cs typeface="Montserrat"/>
                <a:sym typeface="Montserrat"/>
              </a:defRPr>
            </a:lvl5pPr>
            <a:lvl6pPr lvl="5">
              <a:spcBef>
                <a:spcPts val="0"/>
              </a:spcBef>
              <a:spcAft>
                <a:spcPts val="0"/>
              </a:spcAft>
              <a:buClr>
                <a:srgbClr val="999999"/>
              </a:buClr>
              <a:buSzPts val="2400"/>
              <a:buFont typeface="Montserrat"/>
              <a:buNone/>
              <a:defRPr b="1" sz="2400">
                <a:solidFill>
                  <a:srgbClr val="999999"/>
                </a:solidFill>
                <a:latin typeface="Montserrat"/>
                <a:ea typeface="Montserrat"/>
                <a:cs typeface="Montserrat"/>
                <a:sym typeface="Montserrat"/>
              </a:defRPr>
            </a:lvl6pPr>
            <a:lvl7pPr lvl="6">
              <a:spcBef>
                <a:spcPts val="0"/>
              </a:spcBef>
              <a:spcAft>
                <a:spcPts val="0"/>
              </a:spcAft>
              <a:buClr>
                <a:srgbClr val="999999"/>
              </a:buClr>
              <a:buSzPts val="2400"/>
              <a:buFont typeface="Montserrat"/>
              <a:buNone/>
              <a:defRPr b="1" sz="2400">
                <a:solidFill>
                  <a:srgbClr val="999999"/>
                </a:solidFill>
                <a:latin typeface="Montserrat"/>
                <a:ea typeface="Montserrat"/>
                <a:cs typeface="Montserrat"/>
                <a:sym typeface="Montserrat"/>
              </a:defRPr>
            </a:lvl7pPr>
            <a:lvl8pPr lvl="7">
              <a:spcBef>
                <a:spcPts val="0"/>
              </a:spcBef>
              <a:spcAft>
                <a:spcPts val="0"/>
              </a:spcAft>
              <a:buClr>
                <a:srgbClr val="999999"/>
              </a:buClr>
              <a:buSzPts val="2400"/>
              <a:buFont typeface="Montserrat"/>
              <a:buNone/>
              <a:defRPr b="1" sz="2400">
                <a:solidFill>
                  <a:srgbClr val="999999"/>
                </a:solidFill>
                <a:latin typeface="Montserrat"/>
                <a:ea typeface="Montserrat"/>
                <a:cs typeface="Montserrat"/>
                <a:sym typeface="Montserrat"/>
              </a:defRPr>
            </a:lvl8pPr>
            <a:lvl9pPr lvl="8">
              <a:spcBef>
                <a:spcPts val="0"/>
              </a:spcBef>
              <a:spcAft>
                <a:spcPts val="0"/>
              </a:spcAft>
              <a:buClr>
                <a:srgbClr val="999999"/>
              </a:buClr>
              <a:buSzPts val="2400"/>
              <a:buFont typeface="Montserrat"/>
              <a:buNone/>
              <a:defRPr b="1" sz="2400">
                <a:solidFill>
                  <a:srgbClr val="999999"/>
                </a:solidFill>
                <a:latin typeface="Montserrat"/>
                <a:ea typeface="Montserrat"/>
                <a:cs typeface="Montserrat"/>
                <a:sym typeface="Montserrat"/>
              </a:defRPr>
            </a:lvl9pPr>
          </a:lstStyle>
          <a:p/>
        </p:txBody>
      </p:sp>
      <p:sp>
        <p:nvSpPr>
          <p:cNvPr id="7" name="Shape 7"/>
          <p:cNvSpPr txBox="1"/>
          <p:nvPr>
            <p:ph idx="1" type="body"/>
          </p:nvPr>
        </p:nvSpPr>
        <p:spPr>
          <a:xfrm>
            <a:off x="457200" y="1352550"/>
            <a:ext cx="5185200" cy="2255700"/>
          </a:xfrm>
          <a:prstGeom prst="rect">
            <a:avLst/>
          </a:prstGeom>
          <a:noFill/>
          <a:ln>
            <a:noFill/>
          </a:ln>
        </p:spPr>
        <p:txBody>
          <a:bodyPr anchorCtr="0" anchor="t" bIns="91425" lIns="91425" spcFirstLastPara="1" rIns="91425" wrap="square" tIns="91425"/>
          <a:lstStyle>
            <a:lvl1pPr indent="-355600" lvl="0" marL="457200">
              <a:spcBef>
                <a:spcPts val="600"/>
              </a:spcBef>
              <a:spcAft>
                <a:spcPts val="0"/>
              </a:spcAft>
              <a:buClr>
                <a:srgbClr val="666666"/>
              </a:buClr>
              <a:buSzPts val="2000"/>
              <a:buFont typeface="Karla"/>
              <a:buChar char="▸"/>
              <a:defRPr sz="2000">
                <a:solidFill>
                  <a:srgbClr val="666666"/>
                </a:solidFill>
                <a:latin typeface="Karla"/>
                <a:ea typeface="Karla"/>
                <a:cs typeface="Karla"/>
                <a:sym typeface="Karla"/>
              </a:defRPr>
            </a:lvl1pPr>
            <a:lvl2pPr indent="-355600" lvl="1" marL="914400">
              <a:spcBef>
                <a:spcPts val="0"/>
              </a:spcBef>
              <a:spcAft>
                <a:spcPts val="0"/>
              </a:spcAft>
              <a:buClr>
                <a:srgbClr val="666666"/>
              </a:buClr>
              <a:buSzPts val="2000"/>
              <a:buFont typeface="Karla"/>
              <a:buChar char="▹"/>
              <a:defRPr sz="2000">
                <a:solidFill>
                  <a:srgbClr val="666666"/>
                </a:solidFill>
                <a:latin typeface="Karla"/>
                <a:ea typeface="Karla"/>
                <a:cs typeface="Karla"/>
                <a:sym typeface="Karla"/>
              </a:defRPr>
            </a:lvl2pPr>
            <a:lvl3pPr indent="-355600" lvl="2" marL="1371600">
              <a:spcBef>
                <a:spcPts val="0"/>
              </a:spcBef>
              <a:spcAft>
                <a:spcPts val="0"/>
              </a:spcAft>
              <a:buClr>
                <a:srgbClr val="666666"/>
              </a:buClr>
              <a:buSzPts val="2000"/>
              <a:buFont typeface="Karla"/>
              <a:buChar char="▹"/>
              <a:defRPr sz="2000">
                <a:solidFill>
                  <a:srgbClr val="666666"/>
                </a:solidFill>
                <a:latin typeface="Karla"/>
                <a:ea typeface="Karla"/>
                <a:cs typeface="Karla"/>
                <a:sym typeface="Karla"/>
              </a:defRPr>
            </a:lvl3pPr>
            <a:lvl4pPr indent="-355600" lvl="3" marL="1828800">
              <a:spcBef>
                <a:spcPts val="0"/>
              </a:spcBef>
              <a:spcAft>
                <a:spcPts val="0"/>
              </a:spcAft>
              <a:buClr>
                <a:srgbClr val="666666"/>
              </a:buClr>
              <a:buSzPts val="2000"/>
              <a:buFont typeface="Karla"/>
              <a:buChar char="●"/>
              <a:defRPr sz="2000">
                <a:solidFill>
                  <a:srgbClr val="666666"/>
                </a:solidFill>
                <a:latin typeface="Karla"/>
                <a:ea typeface="Karla"/>
                <a:cs typeface="Karla"/>
                <a:sym typeface="Karla"/>
              </a:defRPr>
            </a:lvl4pPr>
            <a:lvl5pPr indent="-355600" lvl="4" marL="2286000">
              <a:spcBef>
                <a:spcPts val="0"/>
              </a:spcBef>
              <a:spcAft>
                <a:spcPts val="0"/>
              </a:spcAft>
              <a:buClr>
                <a:srgbClr val="666666"/>
              </a:buClr>
              <a:buSzPts val="2000"/>
              <a:buFont typeface="Karla"/>
              <a:buChar char="○"/>
              <a:defRPr sz="2000">
                <a:solidFill>
                  <a:srgbClr val="666666"/>
                </a:solidFill>
                <a:latin typeface="Karla"/>
                <a:ea typeface="Karla"/>
                <a:cs typeface="Karla"/>
                <a:sym typeface="Karla"/>
              </a:defRPr>
            </a:lvl5pPr>
            <a:lvl6pPr indent="-355600" lvl="5" marL="2743200">
              <a:spcBef>
                <a:spcPts val="0"/>
              </a:spcBef>
              <a:spcAft>
                <a:spcPts val="0"/>
              </a:spcAft>
              <a:buClr>
                <a:srgbClr val="666666"/>
              </a:buClr>
              <a:buSzPts val="2000"/>
              <a:buFont typeface="Karla"/>
              <a:buChar char="■"/>
              <a:defRPr sz="2000">
                <a:solidFill>
                  <a:srgbClr val="666666"/>
                </a:solidFill>
                <a:latin typeface="Karla"/>
                <a:ea typeface="Karla"/>
                <a:cs typeface="Karla"/>
                <a:sym typeface="Karla"/>
              </a:defRPr>
            </a:lvl6pPr>
            <a:lvl7pPr indent="-355600" lvl="6" marL="3200400">
              <a:spcBef>
                <a:spcPts val="0"/>
              </a:spcBef>
              <a:spcAft>
                <a:spcPts val="0"/>
              </a:spcAft>
              <a:buClr>
                <a:srgbClr val="666666"/>
              </a:buClr>
              <a:buSzPts val="2000"/>
              <a:buFont typeface="Karla"/>
              <a:buChar char="●"/>
              <a:defRPr sz="2000">
                <a:solidFill>
                  <a:srgbClr val="666666"/>
                </a:solidFill>
                <a:latin typeface="Karla"/>
                <a:ea typeface="Karla"/>
                <a:cs typeface="Karla"/>
                <a:sym typeface="Karla"/>
              </a:defRPr>
            </a:lvl7pPr>
            <a:lvl8pPr indent="-355600" lvl="7" marL="3657600">
              <a:spcBef>
                <a:spcPts val="0"/>
              </a:spcBef>
              <a:spcAft>
                <a:spcPts val="0"/>
              </a:spcAft>
              <a:buClr>
                <a:srgbClr val="666666"/>
              </a:buClr>
              <a:buSzPts val="2000"/>
              <a:buFont typeface="Karla"/>
              <a:buChar char="○"/>
              <a:defRPr sz="2000">
                <a:solidFill>
                  <a:srgbClr val="666666"/>
                </a:solidFill>
                <a:latin typeface="Karla"/>
                <a:ea typeface="Karla"/>
                <a:cs typeface="Karla"/>
                <a:sym typeface="Karla"/>
              </a:defRPr>
            </a:lvl8pPr>
            <a:lvl9pPr indent="-355600" lvl="8" marL="4114800">
              <a:spcBef>
                <a:spcPts val="0"/>
              </a:spcBef>
              <a:spcAft>
                <a:spcPts val="0"/>
              </a:spcAft>
              <a:buClr>
                <a:srgbClr val="666666"/>
              </a:buClr>
              <a:buSzPts val="2000"/>
              <a:buFont typeface="Karla"/>
              <a:buChar char="■"/>
              <a:defRPr sz="2000">
                <a:solidFill>
                  <a:srgbClr val="666666"/>
                </a:solidFill>
                <a:latin typeface="Karla"/>
                <a:ea typeface="Karla"/>
                <a:cs typeface="Karla"/>
                <a:sym typeface="Karla"/>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ransition>
    <p:push dir="r"/>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0.png"/><Relationship Id="rId4" Type="http://schemas.openxmlformats.org/officeDocument/2006/relationships/image" Target="../media/image15.png"/><Relationship Id="rId5" Type="http://schemas.openxmlformats.org/officeDocument/2006/relationships/image" Target="../media/image6.png"/><Relationship Id="rId6" Type="http://schemas.openxmlformats.org/officeDocument/2006/relationships/image" Target="../media/image29.png"/><Relationship Id="rId7" Type="http://schemas.openxmlformats.org/officeDocument/2006/relationships/image" Target="../media/image38.png"/></Relationships>
</file>

<file path=ppt/slides/_rels/slide10.xml.rels><?xml version="1.0" encoding="UTF-8" standalone="yes"?><Relationships xmlns="http://schemas.openxmlformats.org/package/2006/relationships"><Relationship Id="rId11" Type="http://schemas.openxmlformats.org/officeDocument/2006/relationships/image" Target="../media/image20.png"/><Relationship Id="rId10" Type="http://schemas.openxmlformats.org/officeDocument/2006/relationships/image" Target="../media/image22.png"/><Relationship Id="rId12" Type="http://schemas.openxmlformats.org/officeDocument/2006/relationships/image" Target="../media/image19.png"/><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15.png"/><Relationship Id="rId9" Type="http://schemas.openxmlformats.org/officeDocument/2006/relationships/hyperlink" Target="http://ngwin.com/picpick" TargetMode="External"/><Relationship Id="rId5" Type="http://schemas.openxmlformats.org/officeDocument/2006/relationships/image" Target="../media/image30.png"/><Relationship Id="rId6" Type="http://schemas.openxmlformats.org/officeDocument/2006/relationships/image" Target="../media/image8.png"/><Relationship Id="rId7" Type="http://schemas.openxmlformats.org/officeDocument/2006/relationships/image" Target="../media/image37.png"/><Relationship Id="rId8"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15.png"/><Relationship Id="rId5" Type="http://schemas.openxmlformats.org/officeDocument/2006/relationships/image" Target="../media/image3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15.png"/><Relationship Id="rId9" Type="http://schemas.openxmlformats.org/officeDocument/2006/relationships/image" Target="../media/image24.png"/><Relationship Id="rId5" Type="http://schemas.openxmlformats.org/officeDocument/2006/relationships/image" Target="../media/image30.png"/><Relationship Id="rId6" Type="http://schemas.openxmlformats.org/officeDocument/2006/relationships/hyperlink" Target="https://www.useloom.com/" TargetMode="External"/><Relationship Id="rId7" Type="http://schemas.openxmlformats.org/officeDocument/2006/relationships/image" Target="../media/image23.png"/><Relationship Id="rId8"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15.png"/><Relationship Id="rId5" Type="http://schemas.openxmlformats.org/officeDocument/2006/relationships/image" Target="../media/image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15.png"/><Relationship Id="rId9" Type="http://schemas.openxmlformats.org/officeDocument/2006/relationships/image" Target="../media/image36.png"/><Relationship Id="rId5" Type="http://schemas.openxmlformats.org/officeDocument/2006/relationships/image" Target="../media/image30.png"/><Relationship Id="rId6" Type="http://schemas.openxmlformats.org/officeDocument/2006/relationships/hyperlink" Target="https://textexpander.com/" TargetMode="External"/><Relationship Id="rId7" Type="http://schemas.openxmlformats.org/officeDocument/2006/relationships/image" Target="../media/image27.png"/><Relationship Id="rId8" Type="http://schemas.openxmlformats.org/officeDocument/2006/relationships/image" Target="../media/image2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15.png"/><Relationship Id="rId5" Type="http://schemas.openxmlformats.org/officeDocument/2006/relationships/image" Target="../media/image30.png"/></Relationships>
</file>

<file path=ppt/slides/_rels/slide16.xml.rels><?xml version="1.0" encoding="UTF-8" standalone="yes"?><Relationships xmlns="http://schemas.openxmlformats.org/package/2006/relationships"><Relationship Id="rId10" Type="http://schemas.openxmlformats.org/officeDocument/2006/relationships/image" Target="../media/image32.png"/><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image" Target="../media/image15.png"/><Relationship Id="rId9" Type="http://schemas.openxmlformats.org/officeDocument/2006/relationships/image" Target="../media/image28.png"/><Relationship Id="rId5" Type="http://schemas.openxmlformats.org/officeDocument/2006/relationships/image" Target="../media/image30.png"/><Relationship Id="rId6" Type="http://schemas.openxmlformats.org/officeDocument/2006/relationships/hyperlink" Target="https://www.lastpass.com/es" TargetMode="External"/><Relationship Id="rId7" Type="http://schemas.openxmlformats.org/officeDocument/2006/relationships/hyperlink" Target="https://www.lastpass.com/es" TargetMode="External"/><Relationship Id="rId8" Type="http://schemas.openxmlformats.org/officeDocument/2006/relationships/image" Target="../media/image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png"/><Relationship Id="rId4" Type="http://schemas.openxmlformats.org/officeDocument/2006/relationships/image" Target="../media/image15.png"/><Relationship Id="rId5" Type="http://schemas.openxmlformats.org/officeDocument/2006/relationships/image" Target="../media/image3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8.xml"/><Relationship Id="rId3" Type="http://schemas.openxmlformats.org/officeDocument/2006/relationships/image" Target="../media/image6.png"/><Relationship Id="rId4" Type="http://schemas.openxmlformats.org/officeDocument/2006/relationships/image" Target="../media/image15.png"/><Relationship Id="rId9" Type="http://schemas.openxmlformats.org/officeDocument/2006/relationships/image" Target="../media/image34.png"/><Relationship Id="rId5" Type="http://schemas.openxmlformats.org/officeDocument/2006/relationships/image" Target="../media/image30.png"/><Relationship Id="rId6" Type="http://schemas.openxmlformats.org/officeDocument/2006/relationships/hyperlink" Target="https://www.lastpass.com/es" TargetMode="External"/><Relationship Id="rId7" Type="http://schemas.openxmlformats.org/officeDocument/2006/relationships/hyperlink" Target="https://trendspro.builtwith.com/dashboard" TargetMode="External"/><Relationship Id="rId8" Type="http://schemas.openxmlformats.org/officeDocument/2006/relationships/image" Target="../media/image3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6.png"/><Relationship Id="rId4" Type="http://schemas.openxmlformats.org/officeDocument/2006/relationships/image" Target="../media/image15.png"/><Relationship Id="rId5"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21.png"/><Relationship Id="rId4" Type="http://schemas.openxmlformats.org/officeDocument/2006/relationships/image" Target="../media/image1.png"/><Relationship Id="rId9" Type="http://schemas.openxmlformats.org/officeDocument/2006/relationships/image" Target="../media/image6.png"/><Relationship Id="rId5" Type="http://schemas.openxmlformats.org/officeDocument/2006/relationships/image" Target="../media/image30.png"/><Relationship Id="rId6" Type="http://schemas.openxmlformats.org/officeDocument/2006/relationships/image" Target="../media/image5.png"/><Relationship Id="rId7" Type="http://schemas.openxmlformats.org/officeDocument/2006/relationships/image" Target="../media/image2.png"/><Relationship Id="rId8"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6.png"/><Relationship Id="rId4" Type="http://schemas.openxmlformats.org/officeDocument/2006/relationships/image" Target="../media/image15.png"/><Relationship Id="rId9" Type="http://schemas.openxmlformats.org/officeDocument/2006/relationships/image" Target="../media/image33.png"/><Relationship Id="rId5" Type="http://schemas.openxmlformats.org/officeDocument/2006/relationships/image" Target="../media/image30.png"/><Relationship Id="rId6" Type="http://schemas.openxmlformats.org/officeDocument/2006/relationships/hyperlink" Target="https://www.lastpass.com/es" TargetMode="External"/><Relationship Id="rId7" Type="http://schemas.openxmlformats.org/officeDocument/2006/relationships/hyperlink" Target="https://www.wpthemedetector.com/" TargetMode="External"/><Relationship Id="rId8" Type="http://schemas.openxmlformats.org/officeDocument/2006/relationships/image" Target="../media/image3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6.png"/><Relationship Id="rId4" Type="http://schemas.openxmlformats.org/officeDocument/2006/relationships/image" Target="../media/image15.png"/><Relationship Id="rId5"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 Id="rId3" Type="http://schemas.openxmlformats.org/officeDocument/2006/relationships/image" Target="../media/image6.png"/><Relationship Id="rId4" Type="http://schemas.openxmlformats.org/officeDocument/2006/relationships/image" Target="../media/image15.png"/><Relationship Id="rId5" Type="http://schemas.openxmlformats.org/officeDocument/2006/relationships/image" Target="../media/image30.png"/><Relationship Id="rId6" Type="http://schemas.openxmlformats.org/officeDocument/2006/relationships/hyperlink" Target="https://www.lastpass.com/es" TargetMode="External"/><Relationship Id="rId7" Type="http://schemas.openxmlformats.org/officeDocument/2006/relationships/hyperlink" Target="https://zapier.com/" TargetMode="External"/><Relationship Id="rId8" Type="http://schemas.openxmlformats.org/officeDocument/2006/relationships/image" Target="../media/image3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0.png"/><Relationship Id="rId4" Type="http://schemas.openxmlformats.org/officeDocument/2006/relationships/image" Target="../media/image15.png"/><Relationship Id="rId5" Type="http://schemas.openxmlformats.org/officeDocument/2006/relationships/image" Target="../media/image6.png"/><Relationship Id="rId6" Type="http://schemas.openxmlformats.org/officeDocument/2006/relationships/image" Target="../media/image29.png"/><Relationship Id="rId7" Type="http://schemas.openxmlformats.org/officeDocument/2006/relationships/image" Target="../media/image3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30.png"/><Relationship Id="rId4" Type="http://schemas.openxmlformats.org/officeDocument/2006/relationships/image" Target="../media/image6.png"/><Relationship Id="rId5" Type="http://schemas.openxmlformats.org/officeDocument/2006/relationships/image" Target="../media/image15.png"/><Relationship Id="rId6" Type="http://schemas.openxmlformats.org/officeDocument/2006/relationships/image" Target="../media/image7.png"/><Relationship Id="rId7" Type="http://schemas.openxmlformats.org/officeDocument/2006/relationships/image" Target="../media/image3.png"/></Relationships>
</file>

<file path=ppt/slides/_rels/slide4.xml.rels><?xml version="1.0" encoding="UTF-8" standalone="yes"?><Relationships xmlns="http://schemas.openxmlformats.org/package/2006/relationships"><Relationship Id="rId10" Type="http://schemas.openxmlformats.org/officeDocument/2006/relationships/image" Target="../media/image14.png"/><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15.png"/><Relationship Id="rId9" Type="http://schemas.openxmlformats.org/officeDocument/2006/relationships/image" Target="../media/image13.png"/><Relationship Id="rId5" Type="http://schemas.openxmlformats.org/officeDocument/2006/relationships/image" Target="../media/image30.png"/><Relationship Id="rId6" Type="http://schemas.openxmlformats.org/officeDocument/2006/relationships/image" Target="../media/image26.png"/><Relationship Id="rId7" Type="http://schemas.openxmlformats.org/officeDocument/2006/relationships/image" Target="../media/image4.png"/><Relationship Id="rId8"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15.png"/><Relationship Id="rId5" Type="http://schemas.openxmlformats.org/officeDocument/2006/relationships/image" Target="../media/image30.png"/></Relationships>
</file>

<file path=ppt/slides/_rels/slide6.xml.rels><?xml version="1.0" encoding="UTF-8" standalone="yes"?><Relationships xmlns="http://schemas.openxmlformats.org/package/2006/relationships"><Relationship Id="rId11" Type="http://schemas.openxmlformats.org/officeDocument/2006/relationships/image" Target="../media/image12.png"/><Relationship Id="rId10" Type="http://schemas.openxmlformats.org/officeDocument/2006/relationships/image" Target="../media/image11.png"/><Relationship Id="rId12" Type="http://schemas.openxmlformats.org/officeDocument/2006/relationships/hyperlink" Target="https://www.bricelam.net/ImageResizer/" TargetMode="External"/><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15.png"/><Relationship Id="rId9" Type="http://schemas.openxmlformats.org/officeDocument/2006/relationships/hyperlink" Target="https://www.bricelam.net/ImageResizer/" TargetMode="External"/><Relationship Id="rId5" Type="http://schemas.openxmlformats.org/officeDocument/2006/relationships/image" Target="../media/image30.png"/><Relationship Id="rId6" Type="http://schemas.openxmlformats.org/officeDocument/2006/relationships/image" Target="../media/image8.png"/><Relationship Id="rId7" Type="http://schemas.openxmlformats.org/officeDocument/2006/relationships/image" Target="../media/image37.png"/><Relationship Id="rId8"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15.png"/><Relationship Id="rId5" Type="http://schemas.openxmlformats.org/officeDocument/2006/relationships/image" Target="../media/image30.png"/></Relationships>
</file>

<file path=ppt/slides/_rels/slide8.xml.rels><?xml version="1.0" encoding="UTF-8" standalone="yes"?><Relationships xmlns="http://schemas.openxmlformats.org/package/2006/relationships"><Relationship Id="rId11" Type="http://schemas.openxmlformats.org/officeDocument/2006/relationships/hyperlink" Target="https://compressor.io/" TargetMode="External"/><Relationship Id="rId10" Type="http://schemas.openxmlformats.org/officeDocument/2006/relationships/hyperlink" Target="http://compressjpeg.com/" TargetMode="External"/><Relationship Id="rId13" Type="http://schemas.openxmlformats.org/officeDocument/2006/relationships/image" Target="../media/image18.png"/><Relationship Id="rId12" Type="http://schemas.openxmlformats.org/officeDocument/2006/relationships/image" Target="../media/image16.png"/><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15.png"/><Relationship Id="rId9" Type="http://schemas.openxmlformats.org/officeDocument/2006/relationships/hyperlink" Target="http://compresspng.com/" TargetMode="External"/><Relationship Id="rId14" Type="http://schemas.openxmlformats.org/officeDocument/2006/relationships/image" Target="../media/image17.png"/><Relationship Id="rId5" Type="http://schemas.openxmlformats.org/officeDocument/2006/relationships/image" Target="../media/image30.png"/><Relationship Id="rId6" Type="http://schemas.openxmlformats.org/officeDocument/2006/relationships/image" Target="../media/image8.png"/><Relationship Id="rId7" Type="http://schemas.openxmlformats.org/officeDocument/2006/relationships/image" Target="../media/image37.png"/><Relationship Id="rId8"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15.png"/><Relationship Id="rId5"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64060"/>
        </a:solidFill>
      </p:bgPr>
    </p:bg>
    <p:spTree>
      <p:nvGrpSpPr>
        <p:cNvPr id="64" name="Shape 64"/>
        <p:cNvGrpSpPr/>
        <p:nvPr/>
      </p:nvGrpSpPr>
      <p:grpSpPr>
        <a:xfrm>
          <a:off x="0" y="0"/>
          <a:ext cx="0" cy="0"/>
          <a:chOff x="0" y="0"/>
          <a:chExt cx="0" cy="0"/>
        </a:xfrm>
      </p:grpSpPr>
      <p:pic>
        <p:nvPicPr>
          <p:cNvPr id="65" name="Shape 65"/>
          <p:cNvPicPr preferRelativeResize="0"/>
          <p:nvPr/>
        </p:nvPicPr>
        <p:blipFill>
          <a:blip r:embed="rId3">
            <a:alphaModFix amt="41000"/>
          </a:blip>
          <a:stretch>
            <a:fillRect/>
          </a:stretch>
        </p:blipFill>
        <p:spPr>
          <a:xfrm>
            <a:off x="5920904" y="115625"/>
            <a:ext cx="2656600" cy="1992450"/>
          </a:xfrm>
          <a:prstGeom prst="rect">
            <a:avLst/>
          </a:prstGeom>
          <a:noFill/>
          <a:ln>
            <a:noFill/>
          </a:ln>
        </p:spPr>
      </p:pic>
      <p:pic>
        <p:nvPicPr>
          <p:cNvPr id="66" name="Shape 66"/>
          <p:cNvPicPr preferRelativeResize="0"/>
          <p:nvPr/>
        </p:nvPicPr>
        <p:blipFill>
          <a:blip r:embed="rId4">
            <a:alphaModFix/>
          </a:blip>
          <a:stretch>
            <a:fillRect/>
          </a:stretch>
        </p:blipFill>
        <p:spPr>
          <a:xfrm>
            <a:off x="238325" y="3595842"/>
            <a:ext cx="4227050" cy="1056775"/>
          </a:xfrm>
          <a:prstGeom prst="rect">
            <a:avLst/>
          </a:prstGeom>
          <a:noFill/>
          <a:ln>
            <a:noFill/>
          </a:ln>
          <a:effectLst>
            <a:outerShdw blurRad="57150" rotWithShape="0" algn="bl" dir="5400000" dist="19050">
              <a:srgbClr val="000000">
                <a:alpha val="50000"/>
              </a:srgbClr>
            </a:outerShdw>
            <a:reflection blurRad="0" dir="0" dist="0" endA="0" endPos="40000" fadeDir="5400012" kx="0" rotWithShape="0" algn="bl" stA="9000" stPos="0" sy="-100000" ky="0"/>
          </a:effectLst>
        </p:spPr>
      </p:pic>
      <p:pic>
        <p:nvPicPr>
          <p:cNvPr id="67" name="Shape 67"/>
          <p:cNvPicPr preferRelativeResize="0"/>
          <p:nvPr/>
        </p:nvPicPr>
        <p:blipFill>
          <a:blip r:embed="rId5">
            <a:alphaModFix/>
          </a:blip>
          <a:stretch>
            <a:fillRect/>
          </a:stretch>
        </p:blipFill>
        <p:spPr>
          <a:xfrm>
            <a:off x="609263" y="1392175"/>
            <a:ext cx="2913800" cy="1101450"/>
          </a:xfrm>
          <a:prstGeom prst="rect">
            <a:avLst/>
          </a:prstGeom>
          <a:noFill/>
          <a:ln>
            <a:noFill/>
          </a:ln>
          <a:effectLst>
            <a:outerShdw blurRad="57150" rotWithShape="0" algn="bl" dir="5400000" dist="19050">
              <a:srgbClr val="000000">
                <a:alpha val="50000"/>
              </a:srgbClr>
            </a:outerShdw>
          </a:effectLst>
        </p:spPr>
      </p:pic>
      <p:pic>
        <p:nvPicPr>
          <p:cNvPr id="68" name="Shape 68"/>
          <p:cNvPicPr preferRelativeResize="0"/>
          <p:nvPr/>
        </p:nvPicPr>
        <p:blipFill>
          <a:blip r:embed="rId6">
            <a:alphaModFix/>
          </a:blip>
          <a:stretch>
            <a:fillRect/>
          </a:stretch>
        </p:blipFill>
        <p:spPr>
          <a:xfrm>
            <a:off x="202050" y="298370"/>
            <a:ext cx="3728225" cy="973075"/>
          </a:xfrm>
          <a:prstGeom prst="rect">
            <a:avLst/>
          </a:prstGeom>
          <a:noFill/>
          <a:ln>
            <a:noFill/>
          </a:ln>
          <a:effectLst>
            <a:outerShdw blurRad="57150" rotWithShape="0" algn="bl" dir="5400000" dist="19050">
              <a:srgbClr val="000000">
                <a:alpha val="50000"/>
              </a:srgbClr>
            </a:outerShdw>
          </a:effectLst>
        </p:spPr>
      </p:pic>
      <p:pic>
        <p:nvPicPr>
          <p:cNvPr id="69" name="Shape 69"/>
          <p:cNvPicPr preferRelativeResize="0"/>
          <p:nvPr/>
        </p:nvPicPr>
        <p:blipFill>
          <a:blip r:embed="rId7">
            <a:alphaModFix/>
          </a:blip>
          <a:stretch>
            <a:fillRect/>
          </a:stretch>
        </p:blipFill>
        <p:spPr>
          <a:xfrm>
            <a:off x="5248700" y="420757"/>
            <a:ext cx="3943150" cy="4301977"/>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E91E63"/>
        </a:solidFill>
      </p:bgPr>
    </p:bg>
    <p:spTree>
      <p:nvGrpSpPr>
        <p:cNvPr id="173" name="Shape 173"/>
        <p:cNvGrpSpPr/>
        <p:nvPr/>
      </p:nvGrpSpPr>
      <p:grpSpPr>
        <a:xfrm>
          <a:off x="0" y="0"/>
          <a:ext cx="0" cy="0"/>
          <a:chOff x="0" y="0"/>
          <a:chExt cx="0" cy="0"/>
        </a:xfrm>
      </p:grpSpPr>
      <p:sp>
        <p:nvSpPr>
          <p:cNvPr id="174" name="Shape 174"/>
          <p:cNvSpPr txBox="1"/>
          <p:nvPr>
            <p:ph type="title"/>
          </p:nvPr>
        </p:nvSpPr>
        <p:spPr>
          <a:xfrm>
            <a:off x="278000" y="654299"/>
            <a:ext cx="4560300" cy="6762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sz="3000">
                <a:latin typeface="Poppins"/>
                <a:ea typeface="Poppins"/>
                <a:cs typeface="Poppins"/>
                <a:sym typeface="Poppins"/>
              </a:rPr>
              <a:t>Lo que suele hacerse: </a:t>
            </a:r>
            <a:endParaRPr sz="3000">
              <a:solidFill>
                <a:srgbClr val="F1C800"/>
              </a:solidFill>
              <a:latin typeface="Poppins"/>
              <a:ea typeface="Poppins"/>
              <a:cs typeface="Poppins"/>
              <a:sym typeface="Poppins"/>
            </a:endParaRPr>
          </a:p>
        </p:txBody>
      </p:sp>
      <p:pic>
        <p:nvPicPr>
          <p:cNvPr id="175" name="Shape 175"/>
          <p:cNvPicPr preferRelativeResize="0"/>
          <p:nvPr/>
        </p:nvPicPr>
        <p:blipFill>
          <a:blip r:embed="rId3">
            <a:alphaModFix amt="10000"/>
          </a:blip>
          <a:stretch>
            <a:fillRect/>
          </a:stretch>
        </p:blipFill>
        <p:spPr>
          <a:xfrm>
            <a:off x="5231011" y="4692325"/>
            <a:ext cx="1045136" cy="395075"/>
          </a:xfrm>
          <a:prstGeom prst="rect">
            <a:avLst/>
          </a:prstGeom>
          <a:noFill/>
          <a:ln>
            <a:noFill/>
          </a:ln>
        </p:spPr>
      </p:pic>
      <p:pic>
        <p:nvPicPr>
          <p:cNvPr id="176" name="Shape 176"/>
          <p:cNvPicPr preferRelativeResize="0"/>
          <p:nvPr/>
        </p:nvPicPr>
        <p:blipFill>
          <a:blip r:embed="rId4">
            <a:alphaModFix amt="10000"/>
          </a:blip>
          <a:stretch>
            <a:fillRect/>
          </a:stretch>
        </p:blipFill>
        <p:spPr>
          <a:xfrm>
            <a:off x="6353733" y="4548148"/>
            <a:ext cx="1580375" cy="395075"/>
          </a:xfrm>
          <a:prstGeom prst="rect">
            <a:avLst/>
          </a:prstGeom>
          <a:noFill/>
          <a:ln>
            <a:noFill/>
          </a:ln>
        </p:spPr>
      </p:pic>
      <p:pic>
        <p:nvPicPr>
          <p:cNvPr id="177" name="Shape 177"/>
          <p:cNvPicPr preferRelativeResize="0"/>
          <p:nvPr/>
        </p:nvPicPr>
        <p:blipFill>
          <a:blip r:embed="rId5">
            <a:alphaModFix amt="88000"/>
          </a:blip>
          <a:stretch>
            <a:fillRect/>
          </a:stretch>
        </p:blipFill>
        <p:spPr>
          <a:xfrm>
            <a:off x="7538316" y="145300"/>
            <a:ext cx="2656600" cy="1992450"/>
          </a:xfrm>
          <a:prstGeom prst="rect">
            <a:avLst/>
          </a:prstGeom>
          <a:noFill/>
          <a:ln>
            <a:noFill/>
          </a:ln>
        </p:spPr>
      </p:pic>
      <p:sp>
        <p:nvSpPr>
          <p:cNvPr id="178" name="Shape 178"/>
          <p:cNvSpPr txBox="1"/>
          <p:nvPr>
            <p:ph type="title"/>
          </p:nvPr>
        </p:nvSpPr>
        <p:spPr>
          <a:xfrm>
            <a:off x="201800" y="109000"/>
            <a:ext cx="6646800" cy="4626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a:solidFill>
                  <a:srgbClr val="E91E63"/>
                </a:solidFill>
                <a:latin typeface="Poppins"/>
                <a:ea typeface="Poppins"/>
                <a:cs typeface="Poppins"/>
                <a:sym typeface="Poppins"/>
              </a:rPr>
              <a:t>3</a:t>
            </a:r>
            <a:r>
              <a:rPr lang="en">
                <a:solidFill>
                  <a:srgbClr val="E91E63"/>
                </a:solidFill>
                <a:latin typeface="Poppins"/>
                <a:ea typeface="Poppins"/>
                <a:cs typeface="Poppins"/>
                <a:sym typeface="Poppins"/>
              </a:rPr>
              <a:t>.</a:t>
            </a:r>
            <a:r>
              <a:rPr lang="en">
                <a:solidFill>
                  <a:srgbClr val="F1C800"/>
                </a:solidFill>
                <a:latin typeface="Poppins"/>
                <a:ea typeface="Poppins"/>
                <a:cs typeface="Poppins"/>
                <a:sym typeface="Poppins"/>
              </a:rPr>
              <a:t> </a:t>
            </a:r>
            <a:r>
              <a:rPr lang="en">
                <a:latin typeface="Poppins"/>
                <a:ea typeface="Poppins"/>
                <a:cs typeface="Poppins"/>
                <a:sym typeface="Poppins"/>
              </a:rPr>
              <a:t>CAPTURAR </a:t>
            </a:r>
            <a:r>
              <a:rPr lang="en">
                <a:solidFill>
                  <a:srgbClr val="E91E63"/>
                </a:solidFill>
                <a:latin typeface="Poppins"/>
                <a:ea typeface="Poppins"/>
                <a:cs typeface="Poppins"/>
                <a:sym typeface="Poppins"/>
              </a:rPr>
              <a:t>REGIONES </a:t>
            </a:r>
            <a:r>
              <a:rPr lang="en">
                <a:latin typeface="Poppins"/>
                <a:ea typeface="Poppins"/>
                <a:cs typeface="Poppins"/>
                <a:sym typeface="Poppins"/>
              </a:rPr>
              <a:t>DE PANTALLA</a:t>
            </a:r>
            <a:endParaRPr>
              <a:solidFill>
                <a:srgbClr val="FF5722"/>
              </a:solidFill>
              <a:latin typeface="Poppins"/>
              <a:ea typeface="Poppins"/>
              <a:cs typeface="Poppins"/>
              <a:sym typeface="Poppins"/>
            </a:endParaRPr>
          </a:p>
        </p:txBody>
      </p:sp>
      <p:pic>
        <p:nvPicPr>
          <p:cNvPr id="179" name="Shape 179"/>
          <p:cNvPicPr preferRelativeResize="0"/>
          <p:nvPr/>
        </p:nvPicPr>
        <p:blipFill>
          <a:blip r:embed="rId6">
            <a:alphaModFix/>
          </a:blip>
          <a:stretch>
            <a:fillRect/>
          </a:stretch>
        </p:blipFill>
        <p:spPr>
          <a:xfrm>
            <a:off x="3564912" y="1382724"/>
            <a:ext cx="856475" cy="835051"/>
          </a:xfrm>
          <a:prstGeom prst="rect">
            <a:avLst/>
          </a:prstGeom>
          <a:noFill/>
          <a:ln>
            <a:noFill/>
          </a:ln>
          <a:effectLst>
            <a:outerShdw blurRad="57150" rotWithShape="0" algn="bl" dir="5400000" dist="19050">
              <a:srgbClr val="000000">
                <a:alpha val="50000"/>
              </a:srgbClr>
            </a:outerShdw>
          </a:effectLst>
        </p:spPr>
      </p:pic>
      <p:pic>
        <p:nvPicPr>
          <p:cNvPr id="180" name="Shape 180"/>
          <p:cNvPicPr preferRelativeResize="0"/>
          <p:nvPr/>
        </p:nvPicPr>
        <p:blipFill>
          <a:blip r:embed="rId7">
            <a:alphaModFix/>
          </a:blip>
          <a:stretch>
            <a:fillRect/>
          </a:stretch>
        </p:blipFill>
        <p:spPr>
          <a:xfrm>
            <a:off x="4643950" y="1321740"/>
            <a:ext cx="956975" cy="956975"/>
          </a:xfrm>
          <a:prstGeom prst="rect">
            <a:avLst/>
          </a:prstGeom>
          <a:noFill/>
          <a:ln>
            <a:noFill/>
          </a:ln>
          <a:effectLst>
            <a:outerShdw blurRad="57150" rotWithShape="0" algn="bl" dir="5400000" dist="19050">
              <a:srgbClr val="000000">
                <a:alpha val="50000"/>
              </a:srgbClr>
            </a:outerShdw>
          </a:effectLst>
        </p:spPr>
      </p:pic>
      <p:pic>
        <p:nvPicPr>
          <p:cNvPr id="181" name="Shape 181"/>
          <p:cNvPicPr preferRelativeResize="0"/>
          <p:nvPr/>
        </p:nvPicPr>
        <p:blipFill>
          <a:blip r:embed="rId8">
            <a:alphaModFix/>
          </a:blip>
          <a:stretch>
            <a:fillRect/>
          </a:stretch>
        </p:blipFill>
        <p:spPr>
          <a:xfrm>
            <a:off x="5823481" y="1382875"/>
            <a:ext cx="856475" cy="834725"/>
          </a:xfrm>
          <a:prstGeom prst="rect">
            <a:avLst/>
          </a:prstGeom>
          <a:noFill/>
          <a:ln>
            <a:noFill/>
          </a:ln>
          <a:effectLst>
            <a:outerShdw blurRad="57150" rotWithShape="0" algn="bl" dir="5400000" dist="19050">
              <a:srgbClr val="000000">
                <a:alpha val="50000"/>
              </a:srgbClr>
            </a:outerShdw>
          </a:effectLst>
        </p:spPr>
      </p:pic>
      <p:sp>
        <p:nvSpPr>
          <p:cNvPr id="182" name="Shape 182"/>
          <p:cNvSpPr txBox="1"/>
          <p:nvPr>
            <p:ph type="title"/>
          </p:nvPr>
        </p:nvSpPr>
        <p:spPr>
          <a:xfrm>
            <a:off x="278000" y="2458700"/>
            <a:ext cx="5100000" cy="6762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sz="3000">
                <a:latin typeface="Poppins"/>
                <a:ea typeface="Poppins"/>
                <a:cs typeface="Poppins"/>
                <a:sym typeface="Poppins"/>
              </a:rPr>
              <a:t>Lo que yo propongo: </a:t>
            </a:r>
            <a:endParaRPr sz="3000">
              <a:solidFill>
                <a:srgbClr val="F1C800"/>
              </a:solidFill>
              <a:latin typeface="Poppins"/>
              <a:ea typeface="Poppins"/>
              <a:cs typeface="Poppins"/>
              <a:sym typeface="Poppins"/>
            </a:endParaRPr>
          </a:p>
        </p:txBody>
      </p:sp>
      <p:sp>
        <p:nvSpPr>
          <p:cNvPr id="183" name="Shape 183"/>
          <p:cNvSpPr txBox="1"/>
          <p:nvPr>
            <p:ph type="title"/>
          </p:nvPr>
        </p:nvSpPr>
        <p:spPr>
          <a:xfrm>
            <a:off x="1887100" y="3282500"/>
            <a:ext cx="1992900" cy="5202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b="0" lang="en" u="sng">
                <a:solidFill>
                  <a:schemeClr val="hlink"/>
                </a:solidFill>
                <a:latin typeface="Poppins Medium"/>
                <a:ea typeface="Poppins Medium"/>
                <a:cs typeface="Poppins Medium"/>
                <a:sym typeface="Poppins Medium"/>
                <a:hlinkClick r:id="rId9"/>
              </a:rPr>
              <a:t>PicPick</a:t>
            </a:r>
            <a:r>
              <a:rPr b="0" lang="en">
                <a:solidFill>
                  <a:srgbClr val="E91E63"/>
                </a:solidFill>
                <a:latin typeface="Poppins Medium"/>
                <a:ea typeface="Poppins Medium"/>
                <a:cs typeface="Poppins Medium"/>
                <a:sym typeface="Poppins Medium"/>
              </a:rPr>
              <a:t> de</a:t>
            </a:r>
            <a:endParaRPr b="0">
              <a:solidFill>
                <a:srgbClr val="E91E63"/>
              </a:solidFill>
              <a:latin typeface="Poppins Medium"/>
              <a:ea typeface="Poppins Medium"/>
              <a:cs typeface="Poppins Medium"/>
              <a:sym typeface="Poppins Medium"/>
            </a:endParaRPr>
          </a:p>
        </p:txBody>
      </p:sp>
      <p:pic>
        <p:nvPicPr>
          <p:cNvPr id="184" name="Shape 184"/>
          <p:cNvPicPr preferRelativeResize="0"/>
          <p:nvPr/>
        </p:nvPicPr>
        <p:blipFill>
          <a:blip r:embed="rId10">
            <a:alphaModFix/>
          </a:blip>
          <a:stretch>
            <a:fillRect/>
          </a:stretch>
        </p:blipFill>
        <p:spPr>
          <a:xfrm>
            <a:off x="650616" y="1441800"/>
            <a:ext cx="1855516" cy="716904"/>
          </a:xfrm>
          <a:prstGeom prst="rect">
            <a:avLst/>
          </a:prstGeom>
          <a:noFill/>
          <a:ln>
            <a:noFill/>
          </a:ln>
          <a:effectLst>
            <a:outerShdw blurRad="57150" rotWithShape="0" algn="bl" dir="5400000" dist="19050">
              <a:srgbClr val="000000">
                <a:alpha val="50000"/>
              </a:srgbClr>
            </a:outerShdw>
          </a:effectLst>
        </p:spPr>
      </p:pic>
      <p:sp>
        <p:nvSpPr>
          <p:cNvPr id="185" name="Shape 185"/>
          <p:cNvSpPr txBox="1"/>
          <p:nvPr>
            <p:ph type="title"/>
          </p:nvPr>
        </p:nvSpPr>
        <p:spPr>
          <a:xfrm>
            <a:off x="2621200" y="1413200"/>
            <a:ext cx="705000" cy="67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E91E63"/>
                </a:solidFill>
                <a:latin typeface="Poppins"/>
                <a:ea typeface="Poppins"/>
                <a:cs typeface="Poppins"/>
                <a:sym typeface="Poppins"/>
              </a:rPr>
              <a:t>+</a:t>
            </a:r>
            <a:endParaRPr sz="4800">
              <a:solidFill>
                <a:srgbClr val="E91E63"/>
              </a:solidFill>
              <a:latin typeface="Poppins"/>
              <a:ea typeface="Poppins"/>
              <a:cs typeface="Poppins"/>
              <a:sym typeface="Poppins"/>
            </a:endParaRPr>
          </a:p>
        </p:txBody>
      </p:sp>
      <p:pic>
        <p:nvPicPr>
          <p:cNvPr id="186" name="Shape 186"/>
          <p:cNvPicPr preferRelativeResize="0"/>
          <p:nvPr/>
        </p:nvPicPr>
        <p:blipFill>
          <a:blip r:embed="rId11">
            <a:alphaModFix/>
          </a:blip>
          <a:stretch>
            <a:fillRect/>
          </a:stretch>
        </p:blipFill>
        <p:spPr>
          <a:xfrm>
            <a:off x="1410825" y="3321400"/>
            <a:ext cx="442400" cy="442400"/>
          </a:xfrm>
          <a:prstGeom prst="rect">
            <a:avLst/>
          </a:prstGeom>
          <a:noFill/>
          <a:ln>
            <a:noFill/>
          </a:ln>
        </p:spPr>
      </p:pic>
      <p:pic>
        <p:nvPicPr>
          <p:cNvPr id="187" name="Shape 187"/>
          <p:cNvPicPr preferRelativeResize="0"/>
          <p:nvPr/>
        </p:nvPicPr>
        <p:blipFill>
          <a:blip r:embed="rId12">
            <a:alphaModFix/>
          </a:blip>
          <a:stretch>
            <a:fillRect/>
          </a:stretch>
        </p:blipFill>
        <p:spPr>
          <a:xfrm>
            <a:off x="3700825" y="3417660"/>
            <a:ext cx="1285150" cy="24989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1000"/>
                                        <p:tgtEl>
                                          <p:spTgt spid="1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74"/>
                                        </p:tgtEl>
                                        <p:attrNameLst>
                                          <p:attrName>style.visibility</p:attrName>
                                        </p:attrNameLst>
                                      </p:cBhvr>
                                      <p:to>
                                        <p:strVal val="visible"/>
                                      </p:to>
                                    </p:set>
                                    <p:anim calcmode="lin" valueType="num">
                                      <p:cBhvr additive="base">
                                        <p:cTn dur="1000"/>
                                        <p:tgtEl>
                                          <p:spTgt spid="17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84"/>
                                        </p:tgtEl>
                                        <p:attrNameLst>
                                          <p:attrName>style.visibility</p:attrName>
                                        </p:attrNameLst>
                                      </p:cBhvr>
                                      <p:to>
                                        <p:strVal val="visible"/>
                                      </p:to>
                                    </p:set>
                                    <p:anim calcmode="lin" valueType="num">
                                      <p:cBhvr additive="base">
                                        <p:cTn dur="1000"/>
                                        <p:tgtEl>
                                          <p:spTgt spid="184"/>
                                        </p:tgtEl>
                                        <p:attrNameLst>
                                          <p:attrName>ppt_w</p:attrName>
                                        </p:attrNameLst>
                                      </p:cBhvr>
                                      <p:tavLst>
                                        <p:tav fmla="" tm="0">
                                          <p:val>
                                            <p:strVal val="0"/>
                                          </p:val>
                                        </p:tav>
                                        <p:tav fmla="" tm="100000">
                                          <p:val>
                                            <p:strVal val="#ppt_w"/>
                                          </p:val>
                                        </p:tav>
                                      </p:tavLst>
                                    </p:anim>
                                    <p:anim calcmode="lin" valueType="num">
                                      <p:cBhvr additive="base">
                                        <p:cTn dur="1000"/>
                                        <p:tgtEl>
                                          <p:spTgt spid="184"/>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1000"/>
                                        <p:tgtEl>
                                          <p:spTgt spid="185"/>
                                        </p:tgtEl>
                                      </p:cBhvr>
                                    </p:animEffect>
                                  </p:childTnLst>
                                </p:cTn>
                              </p:par>
                            </p:childTnLst>
                          </p:cTn>
                        </p:par>
                        <p:par>
                          <p:cTn fill="hold">
                            <p:stCondLst>
                              <p:cond delay="2000"/>
                            </p:stCondLst>
                            <p:childTnLst>
                              <p:par>
                                <p:cTn fill="hold" nodeType="afterEffect" presetClass="entr" presetID="23" presetSubtype="16">
                                  <p:stCondLst>
                                    <p:cond delay="0"/>
                                  </p:stCondLst>
                                  <p:childTnLst>
                                    <p:set>
                                      <p:cBhvr>
                                        <p:cTn dur="1" fill="hold">
                                          <p:stCondLst>
                                            <p:cond delay="0"/>
                                          </p:stCondLst>
                                        </p:cTn>
                                        <p:tgtEl>
                                          <p:spTgt spid="179"/>
                                        </p:tgtEl>
                                        <p:attrNameLst>
                                          <p:attrName>style.visibility</p:attrName>
                                        </p:attrNameLst>
                                      </p:cBhvr>
                                      <p:to>
                                        <p:strVal val="visible"/>
                                      </p:to>
                                    </p:set>
                                    <p:anim calcmode="lin" valueType="num">
                                      <p:cBhvr additive="base">
                                        <p:cTn dur="1000"/>
                                        <p:tgtEl>
                                          <p:spTgt spid="179"/>
                                        </p:tgtEl>
                                        <p:attrNameLst>
                                          <p:attrName>ppt_w</p:attrName>
                                        </p:attrNameLst>
                                      </p:cBhvr>
                                      <p:tavLst>
                                        <p:tav fmla="" tm="0">
                                          <p:val>
                                            <p:strVal val="0"/>
                                          </p:val>
                                        </p:tav>
                                        <p:tav fmla="" tm="100000">
                                          <p:val>
                                            <p:strVal val="#ppt_w"/>
                                          </p:val>
                                        </p:tav>
                                      </p:tavLst>
                                    </p:anim>
                                    <p:anim calcmode="lin" valueType="num">
                                      <p:cBhvr additive="base">
                                        <p:cTn dur="1000"/>
                                        <p:tgtEl>
                                          <p:spTgt spid="179"/>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80"/>
                                        </p:tgtEl>
                                        <p:attrNameLst>
                                          <p:attrName>style.visibility</p:attrName>
                                        </p:attrNameLst>
                                      </p:cBhvr>
                                      <p:to>
                                        <p:strVal val="visible"/>
                                      </p:to>
                                    </p:set>
                                    <p:anim calcmode="lin" valueType="num">
                                      <p:cBhvr additive="base">
                                        <p:cTn dur="1000"/>
                                        <p:tgtEl>
                                          <p:spTgt spid="180"/>
                                        </p:tgtEl>
                                        <p:attrNameLst>
                                          <p:attrName>ppt_w</p:attrName>
                                        </p:attrNameLst>
                                      </p:cBhvr>
                                      <p:tavLst>
                                        <p:tav fmla="" tm="0">
                                          <p:val>
                                            <p:strVal val="0"/>
                                          </p:val>
                                        </p:tav>
                                        <p:tav fmla="" tm="100000">
                                          <p:val>
                                            <p:strVal val="#ppt_w"/>
                                          </p:val>
                                        </p:tav>
                                      </p:tavLst>
                                    </p:anim>
                                    <p:anim calcmode="lin" valueType="num">
                                      <p:cBhvr additive="base">
                                        <p:cTn dur="1000"/>
                                        <p:tgtEl>
                                          <p:spTgt spid="180"/>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1000"/>
                                        <p:tgtEl>
                                          <p:spTgt spid="1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82"/>
                                        </p:tgtEl>
                                        <p:attrNameLst>
                                          <p:attrName>style.visibility</p:attrName>
                                        </p:attrNameLst>
                                      </p:cBhvr>
                                      <p:to>
                                        <p:strVal val="visible"/>
                                      </p:to>
                                    </p:set>
                                    <p:anim calcmode="lin" valueType="num">
                                      <p:cBhvr additive="base">
                                        <p:cTn dur="1000"/>
                                        <p:tgtEl>
                                          <p:spTgt spid="182"/>
                                        </p:tgtEl>
                                        <p:attrNameLst>
                                          <p:attrName>ppt_w</p:attrName>
                                        </p:attrNameLst>
                                      </p:cBhvr>
                                      <p:tavLst>
                                        <p:tav fmla="" tm="0">
                                          <p:val>
                                            <p:strVal val="0"/>
                                          </p:val>
                                        </p:tav>
                                        <p:tav fmla="" tm="100000">
                                          <p:val>
                                            <p:strVal val="#ppt_w"/>
                                          </p:val>
                                        </p:tav>
                                      </p:tavLst>
                                    </p:anim>
                                    <p:anim calcmode="lin" valueType="num">
                                      <p:cBhvr additive="base">
                                        <p:cTn dur="1000"/>
                                        <p:tgtEl>
                                          <p:spTgt spid="18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83"/>
                                        </p:tgtEl>
                                        <p:attrNameLst>
                                          <p:attrName>style.visibility</p:attrName>
                                        </p:attrNameLst>
                                      </p:cBhvr>
                                      <p:to>
                                        <p:strVal val="visible"/>
                                      </p:to>
                                    </p:set>
                                    <p:anim calcmode="lin" valueType="num">
                                      <p:cBhvr additive="base">
                                        <p:cTn dur="1000"/>
                                        <p:tgtEl>
                                          <p:spTgt spid="183"/>
                                        </p:tgtEl>
                                        <p:attrNameLst>
                                          <p:attrName>ppt_w</p:attrName>
                                        </p:attrNameLst>
                                      </p:cBhvr>
                                      <p:tavLst>
                                        <p:tav fmla="" tm="0">
                                          <p:val>
                                            <p:strVal val="0"/>
                                          </p:val>
                                        </p:tav>
                                        <p:tav fmla="" tm="100000">
                                          <p:val>
                                            <p:strVal val="#ppt_w"/>
                                          </p:val>
                                        </p:tav>
                                      </p:tavLst>
                                    </p:anim>
                                    <p:anim calcmode="lin" valueType="num">
                                      <p:cBhvr additive="base">
                                        <p:cTn dur="1000"/>
                                        <p:tgtEl>
                                          <p:spTgt spid="183"/>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1000"/>
                                        <p:tgtEl>
                                          <p:spTgt spid="186"/>
                                        </p:tgtEl>
                                      </p:cBhvr>
                                    </p:animEffect>
                                  </p:childTnLst>
                                </p:cTn>
                              </p:par>
                              <p:par>
                                <p:cTn fill="hold" nodeType="withEffect" presetClass="entr" presetID="10" presetSubtype="0">
                                  <p:stCondLst>
                                    <p:cond delay="0"/>
                                  </p:stCondLst>
                                  <p:childTnLst>
                                    <p:set>
                                      <p:cBhvr>
                                        <p:cTn dur="1" fill="hold">
                                          <p:stCondLst>
                                            <p:cond delay="0"/>
                                          </p:stCondLst>
                                        </p:cTn>
                                        <p:tgtEl>
                                          <p:spTgt spid="187"/>
                                        </p:tgtEl>
                                        <p:attrNameLst>
                                          <p:attrName>style.visibility</p:attrName>
                                        </p:attrNameLst>
                                      </p:cBhvr>
                                      <p:to>
                                        <p:strVal val="visible"/>
                                      </p:to>
                                    </p:set>
                                    <p:animEffect filter="fade" transition="in">
                                      <p:cBhvr>
                                        <p:cTn dur="1000"/>
                                        <p:tgtEl>
                                          <p:spTgt spid="1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9C27B0"/>
        </a:solidFill>
      </p:bgPr>
    </p:bg>
    <p:spTree>
      <p:nvGrpSpPr>
        <p:cNvPr id="191" name="Shape 191"/>
        <p:cNvGrpSpPr/>
        <p:nvPr/>
      </p:nvGrpSpPr>
      <p:grpSpPr>
        <a:xfrm>
          <a:off x="0" y="0"/>
          <a:ext cx="0" cy="0"/>
          <a:chOff x="0" y="0"/>
          <a:chExt cx="0" cy="0"/>
        </a:xfrm>
      </p:grpSpPr>
      <p:sp>
        <p:nvSpPr>
          <p:cNvPr id="192" name="Shape 192"/>
          <p:cNvSpPr txBox="1"/>
          <p:nvPr>
            <p:ph type="ctrTitle"/>
          </p:nvPr>
        </p:nvSpPr>
        <p:spPr>
          <a:xfrm>
            <a:off x="302800" y="1076850"/>
            <a:ext cx="4038000" cy="29898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sz="7200">
                <a:solidFill>
                  <a:srgbClr val="9C27B0"/>
                </a:solidFill>
                <a:latin typeface="Poppins"/>
                <a:ea typeface="Poppins"/>
                <a:cs typeface="Poppins"/>
                <a:sym typeface="Poppins"/>
              </a:rPr>
              <a:t>4</a:t>
            </a:r>
            <a:r>
              <a:rPr lang="en" sz="7200">
                <a:solidFill>
                  <a:srgbClr val="9C27B0"/>
                </a:solidFill>
                <a:latin typeface="Poppins"/>
                <a:ea typeface="Poppins"/>
                <a:cs typeface="Poppins"/>
                <a:sym typeface="Poppins"/>
              </a:rPr>
              <a:t>.</a:t>
            </a:r>
            <a:endParaRPr sz="7200">
              <a:solidFill>
                <a:srgbClr val="9C27B0"/>
              </a:solidFill>
              <a:latin typeface="Poppins"/>
              <a:ea typeface="Poppins"/>
              <a:cs typeface="Poppins"/>
              <a:sym typeface="Poppins"/>
            </a:endParaRPr>
          </a:p>
          <a:p>
            <a:pPr indent="0" lvl="0" marL="0" rtl="0">
              <a:spcBef>
                <a:spcPts val="0"/>
              </a:spcBef>
              <a:spcAft>
                <a:spcPts val="0"/>
              </a:spcAft>
              <a:buNone/>
            </a:pPr>
            <a:r>
              <a:rPr lang="en">
                <a:latin typeface="Poppins"/>
                <a:ea typeface="Poppins"/>
                <a:cs typeface="Poppins"/>
                <a:sym typeface="Poppins"/>
              </a:rPr>
              <a:t>CAPTURAR</a:t>
            </a:r>
            <a:r>
              <a:rPr lang="en">
                <a:latin typeface="Poppins"/>
                <a:ea typeface="Poppins"/>
                <a:cs typeface="Poppins"/>
                <a:sym typeface="Poppins"/>
              </a:rPr>
              <a:t> </a:t>
            </a:r>
            <a:r>
              <a:rPr lang="en">
                <a:solidFill>
                  <a:srgbClr val="9C27B0"/>
                </a:solidFill>
                <a:latin typeface="Poppins"/>
                <a:ea typeface="Poppins"/>
                <a:cs typeface="Poppins"/>
                <a:sym typeface="Poppins"/>
              </a:rPr>
              <a:t>VÍDEOS </a:t>
            </a:r>
            <a:r>
              <a:rPr lang="en">
                <a:latin typeface="Poppins"/>
                <a:ea typeface="Poppins"/>
                <a:cs typeface="Poppins"/>
                <a:sym typeface="Poppins"/>
              </a:rPr>
              <a:t>DE TU PANTALLA</a:t>
            </a:r>
            <a:endParaRPr>
              <a:solidFill>
                <a:srgbClr val="F44336"/>
              </a:solidFill>
              <a:latin typeface="Poppins"/>
              <a:ea typeface="Poppins"/>
              <a:cs typeface="Poppins"/>
              <a:sym typeface="Poppins"/>
            </a:endParaRPr>
          </a:p>
        </p:txBody>
      </p:sp>
      <p:pic>
        <p:nvPicPr>
          <p:cNvPr id="193" name="Shape 193"/>
          <p:cNvPicPr preferRelativeResize="0"/>
          <p:nvPr/>
        </p:nvPicPr>
        <p:blipFill>
          <a:blip r:embed="rId3">
            <a:alphaModFix amt="10000"/>
          </a:blip>
          <a:stretch>
            <a:fillRect/>
          </a:stretch>
        </p:blipFill>
        <p:spPr>
          <a:xfrm>
            <a:off x="2339305" y="4692325"/>
            <a:ext cx="1045136" cy="395075"/>
          </a:xfrm>
          <a:prstGeom prst="rect">
            <a:avLst/>
          </a:prstGeom>
          <a:noFill/>
          <a:ln>
            <a:noFill/>
          </a:ln>
        </p:spPr>
      </p:pic>
      <p:pic>
        <p:nvPicPr>
          <p:cNvPr id="194" name="Shape 194"/>
          <p:cNvPicPr preferRelativeResize="0"/>
          <p:nvPr/>
        </p:nvPicPr>
        <p:blipFill>
          <a:blip r:embed="rId4">
            <a:alphaModFix amt="10000"/>
          </a:blip>
          <a:stretch>
            <a:fillRect/>
          </a:stretch>
        </p:blipFill>
        <p:spPr>
          <a:xfrm>
            <a:off x="3462027" y="4548148"/>
            <a:ext cx="1580375" cy="395075"/>
          </a:xfrm>
          <a:prstGeom prst="rect">
            <a:avLst/>
          </a:prstGeom>
          <a:noFill/>
          <a:ln>
            <a:noFill/>
          </a:ln>
        </p:spPr>
      </p:pic>
      <p:pic>
        <p:nvPicPr>
          <p:cNvPr id="195" name="Shape 195"/>
          <p:cNvPicPr preferRelativeResize="0"/>
          <p:nvPr/>
        </p:nvPicPr>
        <p:blipFill>
          <a:blip r:embed="rId5">
            <a:alphaModFix amt="88000"/>
          </a:blip>
          <a:stretch>
            <a:fillRect/>
          </a:stretch>
        </p:blipFill>
        <p:spPr>
          <a:xfrm>
            <a:off x="5941237" y="138200"/>
            <a:ext cx="2656600" cy="1992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1000"/>
                                        <p:tgtEl>
                                          <p:spTgt spid="1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673AB7"/>
        </a:solidFill>
      </p:bgPr>
    </p:bg>
    <p:spTree>
      <p:nvGrpSpPr>
        <p:cNvPr id="199" name="Shape 199"/>
        <p:cNvGrpSpPr/>
        <p:nvPr/>
      </p:nvGrpSpPr>
      <p:grpSpPr>
        <a:xfrm>
          <a:off x="0" y="0"/>
          <a:ext cx="0" cy="0"/>
          <a:chOff x="0" y="0"/>
          <a:chExt cx="0" cy="0"/>
        </a:xfrm>
      </p:grpSpPr>
      <p:sp>
        <p:nvSpPr>
          <p:cNvPr id="200" name="Shape 200"/>
          <p:cNvSpPr txBox="1"/>
          <p:nvPr>
            <p:ph type="title"/>
          </p:nvPr>
        </p:nvSpPr>
        <p:spPr>
          <a:xfrm>
            <a:off x="278000" y="654300"/>
            <a:ext cx="4560300" cy="5421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sz="3000">
                <a:latin typeface="Poppins"/>
                <a:ea typeface="Poppins"/>
                <a:cs typeface="Poppins"/>
                <a:sym typeface="Poppins"/>
              </a:rPr>
              <a:t>Lo que suele hacerse: </a:t>
            </a:r>
            <a:endParaRPr sz="3000">
              <a:solidFill>
                <a:srgbClr val="F1C800"/>
              </a:solidFill>
              <a:latin typeface="Poppins"/>
              <a:ea typeface="Poppins"/>
              <a:cs typeface="Poppins"/>
              <a:sym typeface="Poppins"/>
            </a:endParaRPr>
          </a:p>
        </p:txBody>
      </p:sp>
      <p:pic>
        <p:nvPicPr>
          <p:cNvPr id="201" name="Shape 201"/>
          <p:cNvPicPr preferRelativeResize="0"/>
          <p:nvPr/>
        </p:nvPicPr>
        <p:blipFill>
          <a:blip r:embed="rId3">
            <a:alphaModFix amt="10000"/>
          </a:blip>
          <a:stretch>
            <a:fillRect/>
          </a:stretch>
        </p:blipFill>
        <p:spPr>
          <a:xfrm>
            <a:off x="5231011" y="4692325"/>
            <a:ext cx="1045136" cy="395075"/>
          </a:xfrm>
          <a:prstGeom prst="rect">
            <a:avLst/>
          </a:prstGeom>
          <a:noFill/>
          <a:ln>
            <a:noFill/>
          </a:ln>
        </p:spPr>
      </p:pic>
      <p:pic>
        <p:nvPicPr>
          <p:cNvPr id="202" name="Shape 202"/>
          <p:cNvPicPr preferRelativeResize="0"/>
          <p:nvPr/>
        </p:nvPicPr>
        <p:blipFill>
          <a:blip r:embed="rId4">
            <a:alphaModFix amt="10000"/>
          </a:blip>
          <a:stretch>
            <a:fillRect/>
          </a:stretch>
        </p:blipFill>
        <p:spPr>
          <a:xfrm>
            <a:off x="6353733" y="4548148"/>
            <a:ext cx="1580375" cy="395075"/>
          </a:xfrm>
          <a:prstGeom prst="rect">
            <a:avLst/>
          </a:prstGeom>
          <a:noFill/>
          <a:ln>
            <a:noFill/>
          </a:ln>
        </p:spPr>
      </p:pic>
      <p:pic>
        <p:nvPicPr>
          <p:cNvPr id="203" name="Shape 203"/>
          <p:cNvPicPr preferRelativeResize="0"/>
          <p:nvPr/>
        </p:nvPicPr>
        <p:blipFill>
          <a:blip r:embed="rId5">
            <a:alphaModFix amt="88000"/>
          </a:blip>
          <a:stretch>
            <a:fillRect/>
          </a:stretch>
        </p:blipFill>
        <p:spPr>
          <a:xfrm>
            <a:off x="7538316" y="145300"/>
            <a:ext cx="2656600" cy="1992450"/>
          </a:xfrm>
          <a:prstGeom prst="rect">
            <a:avLst/>
          </a:prstGeom>
          <a:noFill/>
          <a:ln>
            <a:noFill/>
          </a:ln>
        </p:spPr>
      </p:pic>
      <p:sp>
        <p:nvSpPr>
          <p:cNvPr id="204" name="Shape 204"/>
          <p:cNvSpPr txBox="1"/>
          <p:nvPr>
            <p:ph type="title"/>
          </p:nvPr>
        </p:nvSpPr>
        <p:spPr>
          <a:xfrm>
            <a:off x="201800" y="109000"/>
            <a:ext cx="6646800" cy="4626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a:solidFill>
                  <a:srgbClr val="9C27B0"/>
                </a:solidFill>
                <a:latin typeface="Poppins"/>
                <a:ea typeface="Poppins"/>
                <a:cs typeface="Poppins"/>
                <a:sym typeface="Poppins"/>
              </a:rPr>
              <a:t>4</a:t>
            </a:r>
            <a:r>
              <a:rPr lang="en">
                <a:solidFill>
                  <a:srgbClr val="9C27B0"/>
                </a:solidFill>
                <a:latin typeface="Poppins"/>
                <a:ea typeface="Poppins"/>
                <a:cs typeface="Poppins"/>
                <a:sym typeface="Poppins"/>
              </a:rPr>
              <a:t>.</a:t>
            </a:r>
            <a:r>
              <a:rPr lang="en">
                <a:solidFill>
                  <a:srgbClr val="F1C800"/>
                </a:solidFill>
                <a:latin typeface="Poppins"/>
                <a:ea typeface="Poppins"/>
                <a:cs typeface="Poppins"/>
                <a:sym typeface="Poppins"/>
              </a:rPr>
              <a:t> </a:t>
            </a:r>
            <a:r>
              <a:rPr lang="en">
                <a:latin typeface="Poppins"/>
                <a:ea typeface="Poppins"/>
                <a:cs typeface="Poppins"/>
                <a:sym typeface="Poppins"/>
              </a:rPr>
              <a:t>CAPTURAR </a:t>
            </a:r>
            <a:r>
              <a:rPr lang="en">
                <a:solidFill>
                  <a:srgbClr val="9C27B0"/>
                </a:solidFill>
                <a:latin typeface="Poppins"/>
                <a:ea typeface="Poppins"/>
                <a:cs typeface="Poppins"/>
                <a:sym typeface="Poppins"/>
              </a:rPr>
              <a:t>VIDEOS </a:t>
            </a:r>
            <a:r>
              <a:rPr lang="en">
                <a:latin typeface="Poppins"/>
                <a:ea typeface="Poppins"/>
                <a:cs typeface="Poppins"/>
                <a:sym typeface="Poppins"/>
              </a:rPr>
              <a:t>DE PANTALLA</a:t>
            </a:r>
            <a:endParaRPr>
              <a:solidFill>
                <a:srgbClr val="FF5722"/>
              </a:solidFill>
              <a:latin typeface="Poppins"/>
              <a:ea typeface="Poppins"/>
              <a:cs typeface="Poppins"/>
              <a:sym typeface="Poppins"/>
            </a:endParaRPr>
          </a:p>
        </p:txBody>
      </p:sp>
      <p:sp>
        <p:nvSpPr>
          <p:cNvPr id="205" name="Shape 205"/>
          <p:cNvSpPr txBox="1"/>
          <p:nvPr>
            <p:ph type="title"/>
          </p:nvPr>
        </p:nvSpPr>
        <p:spPr>
          <a:xfrm>
            <a:off x="278000" y="2458700"/>
            <a:ext cx="5100000" cy="6762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sz="3000">
                <a:latin typeface="Poppins"/>
                <a:ea typeface="Poppins"/>
                <a:cs typeface="Poppins"/>
                <a:sym typeface="Poppins"/>
              </a:rPr>
              <a:t>Lo que yo propongo: </a:t>
            </a:r>
            <a:endParaRPr sz="3000">
              <a:solidFill>
                <a:srgbClr val="F1C800"/>
              </a:solidFill>
              <a:latin typeface="Poppins"/>
              <a:ea typeface="Poppins"/>
              <a:cs typeface="Poppins"/>
              <a:sym typeface="Poppins"/>
            </a:endParaRPr>
          </a:p>
        </p:txBody>
      </p:sp>
      <p:sp>
        <p:nvSpPr>
          <p:cNvPr id="206" name="Shape 206"/>
          <p:cNvSpPr txBox="1"/>
          <p:nvPr>
            <p:ph type="title"/>
          </p:nvPr>
        </p:nvSpPr>
        <p:spPr>
          <a:xfrm>
            <a:off x="3777125" y="3505950"/>
            <a:ext cx="2325600" cy="5202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b="0" lang="en" u="sng">
                <a:solidFill>
                  <a:schemeClr val="hlink"/>
                </a:solidFill>
                <a:latin typeface="Poppins Medium"/>
                <a:ea typeface="Poppins Medium"/>
                <a:cs typeface="Poppins Medium"/>
                <a:sym typeface="Poppins Medium"/>
                <a:hlinkClick r:id="rId6"/>
              </a:rPr>
              <a:t>useloom.com</a:t>
            </a:r>
            <a:endParaRPr b="0">
              <a:solidFill>
                <a:srgbClr val="673AB7"/>
              </a:solidFill>
              <a:latin typeface="Poppins Medium"/>
              <a:ea typeface="Poppins Medium"/>
              <a:cs typeface="Poppins Medium"/>
              <a:sym typeface="Poppins Medium"/>
            </a:endParaRPr>
          </a:p>
        </p:txBody>
      </p:sp>
      <p:sp>
        <p:nvSpPr>
          <p:cNvPr id="207" name="Shape 207"/>
          <p:cNvSpPr txBox="1"/>
          <p:nvPr>
            <p:ph type="title"/>
          </p:nvPr>
        </p:nvSpPr>
        <p:spPr>
          <a:xfrm>
            <a:off x="3225281" y="1489450"/>
            <a:ext cx="612600" cy="67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9C27B0"/>
                </a:solidFill>
                <a:latin typeface="Poppins"/>
                <a:ea typeface="Poppins"/>
                <a:cs typeface="Poppins"/>
                <a:sym typeface="Poppins"/>
              </a:rPr>
              <a:t>+</a:t>
            </a:r>
            <a:endParaRPr sz="4800">
              <a:solidFill>
                <a:srgbClr val="9C27B0"/>
              </a:solidFill>
              <a:latin typeface="Poppins"/>
              <a:ea typeface="Poppins"/>
              <a:cs typeface="Poppins"/>
              <a:sym typeface="Poppins"/>
            </a:endParaRPr>
          </a:p>
        </p:txBody>
      </p:sp>
      <p:pic>
        <p:nvPicPr>
          <p:cNvPr id="208" name="Shape 208"/>
          <p:cNvPicPr preferRelativeResize="0"/>
          <p:nvPr/>
        </p:nvPicPr>
        <p:blipFill>
          <a:blip r:embed="rId7">
            <a:alphaModFix/>
          </a:blip>
          <a:stretch>
            <a:fillRect/>
          </a:stretch>
        </p:blipFill>
        <p:spPr>
          <a:xfrm>
            <a:off x="1519631" y="1415354"/>
            <a:ext cx="824400" cy="824400"/>
          </a:xfrm>
          <a:prstGeom prst="rect">
            <a:avLst/>
          </a:prstGeom>
          <a:noFill/>
          <a:ln>
            <a:noFill/>
          </a:ln>
          <a:effectLst>
            <a:outerShdw blurRad="57150" rotWithShape="0" algn="bl" dir="5400000" dist="19050">
              <a:srgbClr val="000000">
                <a:alpha val="50000"/>
              </a:srgbClr>
            </a:outerShdw>
          </a:effectLst>
        </p:spPr>
      </p:pic>
      <p:sp>
        <p:nvSpPr>
          <p:cNvPr id="209" name="Shape 209"/>
          <p:cNvSpPr txBox="1"/>
          <p:nvPr>
            <p:ph type="title"/>
          </p:nvPr>
        </p:nvSpPr>
        <p:spPr>
          <a:xfrm>
            <a:off x="2321756" y="1556500"/>
            <a:ext cx="980400" cy="5421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b="0" lang="en" sz="3000">
                <a:solidFill>
                  <a:srgbClr val="434343"/>
                </a:solidFill>
                <a:latin typeface="Poppins SemiBold"/>
                <a:ea typeface="Poppins SemiBold"/>
                <a:cs typeface="Poppins SemiBold"/>
                <a:sym typeface="Poppins SemiBold"/>
              </a:rPr>
              <a:t>OBS</a:t>
            </a:r>
            <a:endParaRPr b="0" sz="3000">
              <a:solidFill>
                <a:srgbClr val="434343"/>
              </a:solidFill>
              <a:latin typeface="Poppins SemiBold"/>
              <a:ea typeface="Poppins SemiBold"/>
              <a:cs typeface="Poppins SemiBold"/>
              <a:sym typeface="Poppins SemiBold"/>
            </a:endParaRPr>
          </a:p>
        </p:txBody>
      </p:sp>
      <p:pic>
        <p:nvPicPr>
          <p:cNvPr id="210" name="Shape 210"/>
          <p:cNvPicPr preferRelativeResize="0"/>
          <p:nvPr/>
        </p:nvPicPr>
        <p:blipFill>
          <a:blip r:embed="rId8">
            <a:alphaModFix/>
          </a:blip>
          <a:stretch>
            <a:fillRect/>
          </a:stretch>
        </p:blipFill>
        <p:spPr>
          <a:xfrm>
            <a:off x="3893656" y="1365575"/>
            <a:ext cx="1355806" cy="1122950"/>
          </a:xfrm>
          <a:prstGeom prst="rect">
            <a:avLst/>
          </a:prstGeom>
          <a:noFill/>
          <a:ln>
            <a:noFill/>
          </a:ln>
        </p:spPr>
      </p:pic>
      <p:pic>
        <p:nvPicPr>
          <p:cNvPr id="211" name="Shape 211"/>
          <p:cNvPicPr preferRelativeResize="0"/>
          <p:nvPr/>
        </p:nvPicPr>
        <p:blipFill>
          <a:blip r:embed="rId9">
            <a:alphaModFix/>
          </a:blip>
          <a:stretch>
            <a:fillRect/>
          </a:stretch>
        </p:blipFill>
        <p:spPr>
          <a:xfrm>
            <a:off x="1439950" y="3353843"/>
            <a:ext cx="2054525" cy="82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1000"/>
                                        <p:tgtEl>
                                          <p:spTgt spid="2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00"/>
                                        </p:tgtEl>
                                        <p:attrNameLst>
                                          <p:attrName>style.visibility</p:attrName>
                                        </p:attrNameLst>
                                      </p:cBhvr>
                                      <p:to>
                                        <p:strVal val="visible"/>
                                      </p:to>
                                    </p:set>
                                    <p:anim calcmode="lin" valueType="num">
                                      <p:cBhvr additive="base">
                                        <p:cTn dur="1000"/>
                                        <p:tgtEl>
                                          <p:spTgt spid="200"/>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08"/>
                                        </p:tgtEl>
                                        <p:attrNameLst>
                                          <p:attrName>style.visibility</p:attrName>
                                        </p:attrNameLst>
                                      </p:cBhvr>
                                      <p:to>
                                        <p:strVal val="visible"/>
                                      </p:to>
                                    </p:set>
                                    <p:anim calcmode="lin" valueType="num">
                                      <p:cBhvr additive="base">
                                        <p:cTn dur="1000"/>
                                        <p:tgtEl>
                                          <p:spTgt spid="208"/>
                                        </p:tgtEl>
                                        <p:attrNameLst>
                                          <p:attrName>ppt_w</p:attrName>
                                        </p:attrNameLst>
                                      </p:cBhvr>
                                      <p:tavLst>
                                        <p:tav fmla="" tm="0">
                                          <p:val>
                                            <p:strVal val="0"/>
                                          </p:val>
                                        </p:tav>
                                        <p:tav fmla="" tm="100000">
                                          <p:val>
                                            <p:strVal val="#ppt_w"/>
                                          </p:val>
                                        </p:tav>
                                      </p:tavLst>
                                    </p:anim>
                                    <p:anim calcmode="lin" valueType="num">
                                      <p:cBhvr additive="base">
                                        <p:cTn dur="1000"/>
                                        <p:tgtEl>
                                          <p:spTgt spid="208"/>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1000"/>
                                        <p:tgtEl>
                                          <p:spTgt spid="20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07"/>
                                        </p:tgtEl>
                                        <p:attrNameLst>
                                          <p:attrName>style.visibility</p:attrName>
                                        </p:attrNameLst>
                                      </p:cBhvr>
                                      <p:to>
                                        <p:strVal val="visible"/>
                                      </p:to>
                                    </p:set>
                                    <p:animEffect filter="fade" transition="in">
                                      <p:cBhvr>
                                        <p:cTn dur="1000"/>
                                        <p:tgtEl>
                                          <p:spTgt spid="207"/>
                                        </p:tgtEl>
                                      </p:cBhvr>
                                    </p:animEffect>
                                  </p:childTnLst>
                                </p:cTn>
                              </p:par>
                            </p:childTnLst>
                          </p:cTn>
                        </p:par>
                        <p:par>
                          <p:cTn fill="hold">
                            <p:stCondLst>
                              <p:cond delay="2000"/>
                            </p:stCondLst>
                            <p:childTnLst>
                              <p:par>
                                <p:cTn fill="hold" nodeType="afterEffect" presetClass="entr" presetID="23" presetSubtype="16">
                                  <p:stCondLst>
                                    <p:cond delay="0"/>
                                  </p:stCondLst>
                                  <p:childTnLst>
                                    <p:set>
                                      <p:cBhvr>
                                        <p:cTn dur="1" fill="hold">
                                          <p:stCondLst>
                                            <p:cond delay="0"/>
                                          </p:stCondLst>
                                        </p:cTn>
                                        <p:tgtEl>
                                          <p:spTgt spid="210"/>
                                        </p:tgtEl>
                                        <p:attrNameLst>
                                          <p:attrName>style.visibility</p:attrName>
                                        </p:attrNameLst>
                                      </p:cBhvr>
                                      <p:to>
                                        <p:strVal val="visible"/>
                                      </p:to>
                                    </p:set>
                                    <p:anim calcmode="lin" valueType="num">
                                      <p:cBhvr additive="base">
                                        <p:cTn dur="1000"/>
                                        <p:tgtEl>
                                          <p:spTgt spid="210"/>
                                        </p:tgtEl>
                                        <p:attrNameLst>
                                          <p:attrName>ppt_w</p:attrName>
                                        </p:attrNameLst>
                                      </p:cBhvr>
                                      <p:tavLst>
                                        <p:tav fmla="" tm="0">
                                          <p:val>
                                            <p:strVal val="0"/>
                                          </p:val>
                                        </p:tav>
                                        <p:tav fmla="" tm="100000">
                                          <p:val>
                                            <p:strVal val="#ppt_w"/>
                                          </p:val>
                                        </p:tav>
                                      </p:tavLst>
                                    </p:anim>
                                    <p:anim calcmode="lin" valueType="num">
                                      <p:cBhvr additive="base">
                                        <p:cTn dur="1000"/>
                                        <p:tgtEl>
                                          <p:spTgt spid="21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05"/>
                                        </p:tgtEl>
                                        <p:attrNameLst>
                                          <p:attrName>style.visibility</p:attrName>
                                        </p:attrNameLst>
                                      </p:cBhvr>
                                      <p:to>
                                        <p:strVal val="visible"/>
                                      </p:to>
                                    </p:set>
                                    <p:anim calcmode="lin" valueType="num">
                                      <p:cBhvr additive="base">
                                        <p:cTn dur="1000"/>
                                        <p:tgtEl>
                                          <p:spTgt spid="20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11"/>
                                        </p:tgtEl>
                                        <p:attrNameLst>
                                          <p:attrName>style.visibility</p:attrName>
                                        </p:attrNameLst>
                                      </p:cBhvr>
                                      <p:to>
                                        <p:strVal val="visible"/>
                                      </p:to>
                                    </p:set>
                                    <p:anim calcmode="lin" valueType="num">
                                      <p:cBhvr additive="base">
                                        <p:cTn dur="1000"/>
                                        <p:tgtEl>
                                          <p:spTgt spid="211"/>
                                        </p:tgtEl>
                                        <p:attrNameLst>
                                          <p:attrName>ppt_w</p:attrName>
                                        </p:attrNameLst>
                                      </p:cBhvr>
                                      <p:tavLst>
                                        <p:tav fmla="" tm="0">
                                          <p:val>
                                            <p:strVal val="0"/>
                                          </p:val>
                                        </p:tav>
                                        <p:tav fmla="" tm="100000">
                                          <p:val>
                                            <p:strVal val="#ppt_w"/>
                                          </p:val>
                                        </p:tav>
                                      </p:tavLst>
                                    </p:anim>
                                    <p:anim calcmode="lin" valueType="num">
                                      <p:cBhvr additive="base">
                                        <p:cTn dur="1000"/>
                                        <p:tgtEl>
                                          <p:spTgt spid="211"/>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06"/>
                                        </p:tgtEl>
                                        <p:attrNameLst>
                                          <p:attrName>style.visibility</p:attrName>
                                        </p:attrNameLst>
                                      </p:cBhvr>
                                      <p:to>
                                        <p:strVal val="visible"/>
                                      </p:to>
                                    </p:set>
                                    <p:animEffect filter="fade" transition="in">
                                      <p:cBhvr>
                                        <p:cTn dur="1000"/>
                                        <p:tgtEl>
                                          <p:spTgt spid="2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5"/>
                                        </p:tgtEl>
                                        <p:attrNameLst>
                                          <p:attrName>style.visibility</p:attrName>
                                        </p:attrNameLst>
                                      </p:cBhvr>
                                      <p:to>
                                        <p:strVal val="visible"/>
                                      </p:to>
                                    </p:set>
                                    <p:animEffect filter="fade" transition="in">
                                      <p:cBhvr>
                                        <p:cTn dur="1000"/>
                                        <p:tgtEl>
                                          <p:spTgt spid="2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3F51B5"/>
        </a:solidFill>
      </p:bgPr>
    </p:bg>
    <p:spTree>
      <p:nvGrpSpPr>
        <p:cNvPr id="215" name="Shape 215"/>
        <p:cNvGrpSpPr/>
        <p:nvPr/>
      </p:nvGrpSpPr>
      <p:grpSpPr>
        <a:xfrm>
          <a:off x="0" y="0"/>
          <a:ext cx="0" cy="0"/>
          <a:chOff x="0" y="0"/>
          <a:chExt cx="0" cy="0"/>
        </a:xfrm>
      </p:grpSpPr>
      <p:sp>
        <p:nvSpPr>
          <p:cNvPr id="216" name="Shape 216"/>
          <p:cNvSpPr txBox="1"/>
          <p:nvPr>
            <p:ph type="ctrTitle"/>
          </p:nvPr>
        </p:nvSpPr>
        <p:spPr>
          <a:xfrm>
            <a:off x="302800" y="1076850"/>
            <a:ext cx="4038000" cy="29898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sz="7200">
                <a:solidFill>
                  <a:srgbClr val="3F51B5"/>
                </a:solidFill>
                <a:latin typeface="Poppins"/>
                <a:ea typeface="Poppins"/>
                <a:cs typeface="Poppins"/>
                <a:sym typeface="Poppins"/>
              </a:rPr>
              <a:t>5</a:t>
            </a:r>
            <a:r>
              <a:rPr lang="en" sz="7200">
                <a:solidFill>
                  <a:srgbClr val="3F51B5"/>
                </a:solidFill>
                <a:latin typeface="Poppins"/>
                <a:ea typeface="Poppins"/>
                <a:cs typeface="Poppins"/>
                <a:sym typeface="Poppins"/>
              </a:rPr>
              <a:t>.</a:t>
            </a:r>
            <a:endParaRPr sz="7200">
              <a:solidFill>
                <a:srgbClr val="3F51B5"/>
              </a:solidFill>
              <a:latin typeface="Poppins"/>
              <a:ea typeface="Poppins"/>
              <a:cs typeface="Poppins"/>
              <a:sym typeface="Poppins"/>
            </a:endParaRPr>
          </a:p>
          <a:p>
            <a:pPr indent="0" lvl="0" marL="0" rtl="0">
              <a:spcBef>
                <a:spcPts val="0"/>
              </a:spcBef>
              <a:spcAft>
                <a:spcPts val="0"/>
              </a:spcAft>
              <a:buNone/>
            </a:pPr>
            <a:r>
              <a:rPr lang="en">
                <a:latin typeface="Poppins"/>
                <a:ea typeface="Poppins"/>
                <a:cs typeface="Poppins"/>
                <a:sym typeface="Poppins"/>
              </a:rPr>
              <a:t>TEXTOS </a:t>
            </a:r>
            <a:r>
              <a:rPr lang="en">
                <a:solidFill>
                  <a:srgbClr val="3F51B5"/>
                </a:solidFill>
                <a:latin typeface="Poppins"/>
                <a:ea typeface="Poppins"/>
                <a:cs typeface="Poppins"/>
                <a:sym typeface="Poppins"/>
              </a:rPr>
              <a:t>RECURRENTES</a:t>
            </a:r>
            <a:endParaRPr>
              <a:solidFill>
                <a:srgbClr val="F44336"/>
              </a:solidFill>
              <a:latin typeface="Poppins"/>
              <a:ea typeface="Poppins"/>
              <a:cs typeface="Poppins"/>
              <a:sym typeface="Poppins"/>
            </a:endParaRPr>
          </a:p>
        </p:txBody>
      </p:sp>
      <p:pic>
        <p:nvPicPr>
          <p:cNvPr id="217" name="Shape 217"/>
          <p:cNvPicPr preferRelativeResize="0"/>
          <p:nvPr/>
        </p:nvPicPr>
        <p:blipFill>
          <a:blip r:embed="rId3">
            <a:alphaModFix amt="10000"/>
          </a:blip>
          <a:stretch>
            <a:fillRect/>
          </a:stretch>
        </p:blipFill>
        <p:spPr>
          <a:xfrm>
            <a:off x="2339305" y="4692325"/>
            <a:ext cx="1045136" cy="395075"/>
          </a:xfrm>
          <a:prstGeom prst="rect">
            <a:avLst/>
          </a:prstGeom>
          <a:noFill/>
          <a:ln>
            <a:noFill/>
          </a:ln>
        </p:spPr>
      </p:pic>
      <p:pic>
        <p:nvPicPr>
          <p:cNvPr id="218" name="Shape 218"/>
          <p:cNvPicPr preferRelativeResize="0"/>
          <p:nvPr/>
        </p:nvPicPr>
        <p:blipFill>
          <a:blip r:embed="rId4">
            <a:alphaModFix amt="10000"/>
          </a:blip>
          <a:stretch>
            <a:fillRect/>
          </a:stretch>
        </p:blipFill>
        <p:spPr>
          <a:xfrm>
            <a:off x="3462027" y="4548148"/>
            <a:ext cx="1580375" cy="395075"/>
          </a:xfrm>
          <a:prstGeom prst="rect">
            <a:avLst/>
          </a:prstGeom>
          <a:noFill/>
          <a:ln>
            <a:noFill/>
          </a:ln>
        </p:spPr>
      </p:pic>
      <p:pic>
        <p:nvPicPr>
          <p:cNvPr id="219" name="Shape 219"/>
          <p:cNvPicPr preferRelativeResize="0"/>
          <p:nvPr/>
        </p:nvPicPr>
        <p:blipFill>
          <a:blip r:embed="rId5">
            <a:alphaModFix amt="88000"/>
          </a:blip>
          <a:stretch>
            <a:fillRect/>
          </a:stretch>
        </p:blipFill>
        <p:spPr>
          <a:xfrm>
            <a:off x="5941237" y="138200"/>
            <a:ext cx="2656600" cy="1992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1000"/>
                                        <p:tgtEl>
                                          <p:spTgt spid="2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3A9F4"/>
        </a:solidFill>
      </p:bgPr>
    </p:bg>
    <p:spTree>
      <p:nvGrpSpPr>
        <p:cNvPr id="223" name="Shape 223"/>
        <p:cNvGrpSpPr/>
        <p:nvPr/>
      </p:nvGrpSpPr>
      <p:grpSpPr>
        <a:xfrm>
          <a:off x="0" y="0"/>
          <a:ext cx="0" cy="0"/>
          <a:chOff x="0" y="0"/>
          <a:chExt cx="0" cy="0"/>
        </a:xfrm>
      </p:grpSpPr>
      <p:sp>
        <p:nvSpPr>
          <p:cNvPr id="224" name="Shape 224"/>
          <p:cNvSpPr txBox="1"/>
          <p:nvPr>
            <p:ph idx="4294967295" type="title"/>
          </p:nvPr>
        </p:nvSpPr>
        <p:spPr>
          <a:xfrm>
            <a:off x="278000" y="654300"/>
            <a:ext cx="4560300" cy="5421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sz="3000">
                <a:latin typeface="Poppins"/>
                <a:ea typeface="Poppins"/>
                <a:cs typeface="Poppins"/>
                <a:sym typeface="Poppins"/>
              </a:rPr>
              <a:t>Lo que suele hacerse: </a:t>
            </a:r>
            <a:endParaRPr sz="3000">
              <a:solidFill>
                <a:srgbClr val="F1C800"/>
              </a:solidFill>
              <a:latin typeface="Poppins"/>
              <a:ea typeface="Poppins"/>
              <a:cs typeface="Poppins"/>
              <a:sym typeface="Poppins"/>
            </a:endParaRPr>
          </a:p>
        </p:txBody>
      </p:sp>
      <p:pic>
        <p:nvPicPr>
          <p:cNvPr id="225" name="Shape 225"/>
          <p:cNvPicPr preferRelativeResize="0"/>
          <p:nvPr/>
        </p:nvPicPr>
        <p:blipFill>
          <a:blip r:embed="rId3">
            <a:alphaModFix amt="10000"/>
          </a:blip>
          <a:stretch>
            <a:fillRect/>
          </a:stretch>
        </p:blipFill>
        <p:spPr>
          <a:xfrm>
            <a:off x="5231011" y="4692325"/>
            <a:ext cx="1045136" cy="395075"/>
          </a:xfrm>
          <a:prstGeom prst="rect">
            <a:avLst/>
          </a:prstGeom>
          <a:noFill/>
          <a:ln>
            <a:noFill/>
          </a:ln>
        </p:spPr>
      </p:pic>
      <p:pic>
        <p:nvPicPr>
          <p:cNvPr id="226" name="Shape 226"/>
          <p:cNvPicPr preferRelativeResize="0"/>
          <p:nvPr/>
        </p:nvPicPr>
        <p:blipFill>
          <a:blip r:embed="rId4">
            <a:alphaModFix amt="10000"/>
          </a:blip>
          <a:stretch>
            <a:fillRect/>
          </a:stretch>
        </p:blipFill>
        <p:spPr>
          <a:xfrm>
            <a:off x="6353733" y="4548148"/>
            <a:ext cx="1580375" cy="395075"/>
          </a:xfrm>
          <a:prstGeom prst="rect">
            <a:avLst/>
          </a:prstGeom>
          <a:noFill/>
          <a:ln>
            <a:noFill/>
          </a:ln>
        </p:spPr>
      </p:pic>
      <p:pic>
        <p:nvPicPr>
          <p:cNvPr id="227" name="Shape 227"/>
          <p:cNvPicPr preferRelativeResize="0"/>
          <p:nvPr/>
        </p:nvPicPr>
        <p:blipFill>
          <a:blip r:embed="rId5">
            <a:alphaModFix amt="88000"/>
          </a:blip>
          <a:stretch>
            <a:fillRect/>
          </a:stretch>
        </p:blipFill>
        <p:spPr>
          <a:xfrm>
            <a:off x="7538316" y="145300"/>
            <a:ext cx="2656600" cy="1992450"/>
          </a:xfrm>
          <a:prstGeom prst="rect">
            <a:avLst/>
          </a:prstGeom>
          <a:noFill/>
          <a:ln>
            <a:noFill/>
          </a:ln>
        </p:spPr>
      </p:pic>
      <p:sp>
        <p:nvSpPr>
          <p:cNvPr id="228" name="Shape 228"/>
          <p:cNvSpPr txBox="1"/>
          <p:nvPr>
            <p:ph idx="4294967295" type="title"/>
          </p:nvPr>
        </p:nvSpPr>
        <p:spPr>
          <a:xfrm>
            <a:off x="201800" y="109000"/>
            <a:ext cx="6646800" cy="4626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a:solidFill>
                  <a:srgbClr val="2196F3"/>
                </a:solidFill>
                <a:latin typeface="Poppins"/>
                <a:ea typeface="Poppins"/>
                <a:cs typeface="Poppins"/>
                <a:sym typeface="Poppins"/>
              </a:rPr>
              <a:t>5</a:t>
            </a:r>
            <a:r>
              <a:rPr lang="en">
                <a:solidFill>
                  <a:srgbClr val="2196F3"/>
                </a:solidFill>
                <a:latin typeface="Poppins"/>
                <a:ea typeface="Poppins"/>
                <a:cs typeface="Poppins"/>
                <a:sym typeface="Poppins"/>
              </a:rPr>
              <a:t>.</a:t>
            </a:r>
            <a:r>
              <a:rPr lang="en">
                <a:solidFill>
                  <a:srgbClr val="F1C800"/>
                </a:solidFill>
                <a:latin typeface="Poppins"/>
                <a:ea typeface="Poppins"/>
                <a:cs typeface="Poppins"/>
                <a:sym typeface="Poppins"/>
              </a:rPr>
              <a:t> </a:t>
            </a:r>
            <a:r>
              <a:rPr lang="en">
                <a:latin typeface="Poppins"/>
                <a:ea typeface="Poppins"/>
                <a:cs typeface="Poppins"/>
                <a:sym typeface="Poppins"/>
              </a:rPr>
              <a:t>TEXTOS</a:t>
            </a:r>
            <a:r>
              <a:rPr lang="en">
                <a:latin typeface="Poppins"/>
                <a:ea typeface="Poppins"/>
                <a:cs typeface="Poppins"/>
                <a:sym typeface="Poppins"/>
              </a:rPr>
              <a:t> </a:t>
            </a:r>
            <a:r>
              <a:rPr lang="en">
                <a:solidFill>
                  <a:srgbClr val="2196F3"/>
                </a:solidFill>
                <a:latin typeface="Poppins"/>
                <a:ea typeface="Poppins"/>
                <a:cs typeface="Poppins"/>
                <a:sym typeface="Poppins"/>
              </a:rPr>
              <a:t>RECURRENTES</a:t>
            </a:r>
            <a:endParaRPr>
              <a:solidFill>
                <a:srgbClr val="2196F3"/>
              </a:solidFill>
              <a:latin typeface="Poppins"/>
              <a:ea typeface="Poppins"/>
              <a:cs typeface="Poppins"/>
              <a:sym typeface="Poppins"/>
            </a:endParaRPr>
          </a:p>
        </p:txBody>
      </p:sp>
      <p:sp>
        <p:nvSpPr>
          <p:cNvPr id="229" name="Shape 229"/>
          <p:cNvSpPr txBox="1"/>
          <p:nvPr>
            <p:ph idx="4294967295" type="title"/>
          </p:nvPr>
        </p:nvSpPr>
        <p:spPr>
          <a:xfrm>
            <a:off x="278000" y="2458700"/>
            <a:ext cx="5100000" cy="6762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sz="3000">
                <a:latin typeface="Poppins"/>
                <a:ea typeface="Poppins"/>
                <a:cs typeface="Poppins"/>
                <a:sym typeface="Poppins"/>
              </a:rPr>
              <a:t>Lo que yo propongo: </a:t>
            </a:r>
            <a:endParaRPr sz="3000">
              <a:solidFill>
                <a:srgbClr val="F1C800"/>
              </a:solidFill>
              <a:latin typeface="Poppins"/>
              <a:ea typeface="Poppins"/>
              <a:cs typeface="Poppins"/>
              <a:sym typeface="Poppins"/>
            </a:endParaRPr>
          </a:p>
        </p:txBody>
      </p:sp>
      <p:sp>
        <p:nvSpPr>
          <p:cNvPr id="230" name="Shape 230"/>
          <p:cNvSpPr txBox="1"/>
          <p:nvPr>
            <p:ph idx="4294967295" type="title"/>
          </p:nvPr>
        </p:nvSpPr>
        <p:spPr>
          <a:xfrm>
            <a:off x="4118225" y="3515350"/>
            <a:ext cx="3063600" cy="5202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b="0" lang="en" u="sng">
                <a:solidFill>
                  <a:schemeClr val="hlink"/>
                </a:solidFill>
                <a:latin typeface="Poppins Medium"/>
                <a:ea typeface="Poppins Medium"/>
                <a:cs typeface="Poppins Medium"/>
                <a:sym typeface="Poppins Medium"/>
                <a:hlinkClick r:id="rId6"/>
              </a:rPr>
              <a:t>textexpander.com</a:t>
            </a:r>
            <a:endParaRPr b="0">
              <a:solidFill>
                <a:srgbClr val="673AB7"/>
              </a:solidFill>
              <a:latin typeface="Poppins Medium"/>
              <a:ea typeface="Poppins Medium"/>
              <a:cs typeface="Poppins Medium"/>
              <a:sym typeface="Poppins Medium"/>
            </a:endParaRPr>
          </a:p>
        </p:txBody>
      </p:sp>
      <p:pic>
        <p:nvPicPr>
          <p:cNvPr id="231" name="Shape 231"/>
          <p:cNvPicPr preferRelativeResize="0"/>
          <p:nvPr/>
        </p:nvPicPr>
        <p:blipFill>
          <a:blip r:embed="rId7">
            <a:alphaModFix/>
          </a:blip>
          <a:stretch>
            <a:fillRect/>
          </a:stretch>
        </p:blipFill>
        <p:spPr>
          <a:xfrm>
            <a:off x="1782950" y="1203525"/>
            <a:ext cx="1950075" cy="1248050"/>
          </a:xfrm>
          <a:prstGeom prst="rect">
            <a:avLst/>
          </a:prstGeom>
          <a:noFill/>
          <a:ln>
            <a:noFill/>
          </a:ln>
        </p:spPr>
      </p:pic>
      <p:pic>
        <p:nvPicPr>
          <p:cNvPr id="232" name="Shape 232"/>
          <p:cNvPicPr preferRelativeResize="0"/>
          <p:nvPr/>
        </p:nvPicPr>
        <p:blipFill>
          <a:blip r:embed="rId8">
            <a:alphaModFix/>
          </a:blip>
          <a:stretch>
            <a:fillRect/>
          </a:stretch>
        </p:blipFill>
        <p:spPr>
          <a:xfrm>
            <a:off x="4087975" y="1322775"/>
            <a:ext cx="1143025" cy="1135931"/>
          </a:xfrm>
          <a:prstGeom prst="rect">
            <a:avLst/>
          </a:prstGeom>
          <a:noFill/>
          <a:ln>
            <a:noFill/>
          </a:ln>
        </p:spPr>
      </p:pic>
      <p:pic>
        <p:nvPicPr>
          <p:cNvPr id="233" name="Shape 233"/>
          <p:cNvPicPr preferRelativeResize="0"/>
          <p:nvPr/>
        </p:nvPicPr>
        <p:blipFill>
          <a:blip r:embed="rId9">
            <a:alphaModFix/>
          </a:blip>
          <a:stretch>
            <a:fillRect/>
          </a:stretch>
        </p:blipFill>
        <p:spPr>
          <a:xfrm>
            <a:off x="984147" y="3298402"/>
            <a:ext cx="3063710" cy="11359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1000"/>
                                        <p:tgtEl>
                                          <p:spTgt spid="2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24"/>
                                        </p:tgtEl>
                                        <p:attrNameLst>
                                          <p:attrName>style.visibility</p:attrName>
                                        </p:attrNameLst>
                                      </p:cBhvr>
                                      <p:to>
                                        <p:strVal val="visible"/>
                                      </p:to>
                                    </p:set>
                                    <p:anim calcmode="lin" valueType="num">
                                      <p:cBhvr additive="base">
                                        <p:cTn dur="1000"/>
                                        <p:tgtEl>
                                          <p:spTgt spid="22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31"/>
                                        </p:tgtEl>
                                        <p:attrNameLst>
                                          <p:attrName>style.visibility</p:attrName>
                                        </p:attrNameLst>
                                      </p:cBhvr>
                                      <p:to>
                                        <p:strVal val="visible"/>
                                      </p:to>
                                    </p:set>
                                    <p:anim calcmode="lin" valueType="num">
                                      <p:cBhvr additive="base">
                                        <p:cTn dur="1000"/>
                                        <p:tgtEl>
                                          <p:spTgt spid="231"/>
                                        </p:tgtEl>
                                        <p:attrNameLst>
                                          <p:attrName>ppt_w</p:attrName>
                                        </p:attrNameLst>
                                      </p:cBhvr>
                                      <p:tavLst>
                                        <p:tav fmla="" tm="0">
                                          <p:val>
                                            <p:strVal val="0"/>
                                          </p:val>
                                        </p:tav>
                                        <p:tav fmla="" tm="100000">
                                          <p:val>
                                            <p:strVal val="#ppt_w"/>
                                          </p:val>
                                        </p:tav>
                                      </p:tavLst>
                                    </p:anim>
                                    <p:anim calcmode="lin" valueType="num">
                                      <p:cBhvr additive="base">
                                        <p:cTn dur="1000"/>
                                        <p:tgtEl>
                                          <p:spTgt spid="231"/>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232"/>
                                        </p:tgtEl>
                                        <p:attrNameLst>
                                          <p:attrName>style.visibility</p:attrName>
                                        </p:attrNameLst>
                                      </p:cBhvr>
                                      <p:to>
                                        <p:strVal val="visible"/>
                                      </p:to>
                                    </p:set>
                                    <p:anim calcmode="lin" valueType="num">
                                      <p:cBhvr additive="base">
                                        <p:cTn dur="1000"/>
                                        <p:tgtEl>
                                          <p:spTgt spid="232"/>
                                        </p:tgtEl>
                                        <p:attrNameLst>
                                          <p:attrName>ppt_w</p:attrName>
                                        </p:attrNameLst>
                                      </p:cBhvr>
                                      <p:tavLst>
                                        <p:tav fmla="" tm="0">
                                          <p:val>
                                            <p:strVal val="0"/>
                                          </p:val>
                                        </p:tav>
                                        <p:tav fmla="" tm="100000">
                                          <p:val>
                                            <p:strVal val="#ppt_w"/>
                                          </p:val>
                                        </p:tav>
                                      </p:tavLst>
                                    </p:anim>
                                    <p:anim calcmode="lin" valueType="num">
                                      <p:cBhvr additive="base">
                                        <p:cTn dur="1000"/>
                                        <p:tgtEl>
                                          <p:spTgt spid="23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29"/>
                                        </p:tgtEl>
                                        <p:attrNameLst>
                                          <p:attrName>style.visibility</p:attrName>
                                        </p:attrNameLst>
                                      </p:cBhvr>
                                      <p:to>
                                        <p:strVal val="visible"/>
                                      </p:to>
                                    </p:set>
                                    <p:anim calcmode="lin" valueType="num">
                                      <p:cBhvr additive="base">
                                        <p:cTn dur="1000"/>
                                        <p:tgtEl>
                                          <p:spTgt spid="229"/>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33"/>
                                        </p:tgtEl>
                                        <p:attrNameLst>
                                          <p:attrName>style.visibility</p:attrName>
                                        </p:attrNameLst>
                                      </p:cBhvr>
                                      <p:to>
                                        <p:strVal val="visible"/>
                                      </p:to>
                                    </p:set>
                                    <p:anim calcmode="lin" valueType="num">
                                      <p:cBhvr additive="base">
                                        <p:cTn dur="1000"/>
                                        <p:tgtEl>
                                          <p:spTgt spid="233"/>
                                        </p:tgtEl>
                                        <p:attrNameLst>
                                          <p:attrName>ppt_w</p:attrName>
                                        </p:attrNameLst>
                                      </p:cBhvr>
                                      <p:tavLst>
                                        <p:tav fmla="" tm="0">
                                          <p:val>
                                            <p:strVal val="0"/>
                                          </p:val>
                                        </p:tav>
                                        <p:tav fmla="" tm="100000">
                                          <p:val>
                                            <p:strVal val="#ppt_w"/>
                                          </p:val>
                                        </p:tav>
                                      </p:tavLst>
                                    </p:anim>
                                    <p:anim calcmode="lin" valueType="num">
                                      <p:cBhvr additive="base">
                                        <p:cTn dur="1000"/>
                                        <p:tgtEl>
                                          <p:spTgt spid="233"/>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1000"/>
                                        <p:tgtEl>
                                          <p:spTgt spid="2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CD4"/>
        </a:solidFill>
      </p:bgPr>
    </p:bg>
    <p:spTree>
      <p:nvGrpSpPr>
        <p:cNvPr id="237" name="Shape 237"/>
        <p:cNvGrpSpPr/>
        <p:nvPr/>
      </p:nvGrpSpPr>
      <p:grpSpPr>
        <a:xfrm>
          <a:off x="0" y="0"/>
          <a:ext cx="0" cy="0"/>
          <a:chOff x="0" y="0"/>
          <a:chExt cx="0" cy="0"/>
        </a:xfrm>
      </p:grpSpPr>
      <p:sp>
        <p:nvSpPr>
          <p:cNvPr id="238" name="Shape 238"/>
          <p:cNvSpPr txBox="1"/>
          <p:nvPr>
            <p:ph type="ctrTitle"/>
          </p:nvPr>
        </p:nvSpPr>
        <p:spPr>
          <a:xfrm>
            <a:off x="302800" y="1076850"/>
            <a:ext cx="4038000" cy="29898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sz="7200">
                <a:solidFill>
                  <a:srgbClr val="00BCD4"/>
                </a:solidFill>
                <a:latin typeface="Poppins"/>
                <a:ea typeface="Poppins"/>
                <a:cs typeface="Poppins"/>
                <a:sym typeface="Poppins"/>
              </a:rPr>
              <a:t>6</a:t>
            </a:r>
            <a:r>
              <a:rPr lang="en" sz="7200">
                <a:solidFill>
                  <a:srgbClr val="00BCD4"/>
                </a:solidFill>
                <a:latin typeface="Poppins"/>
                <a:ea typeface="Poppins"/>
                <a:cs typeface="Poppins"/>
                <a:sym typeface="Poppins"/>
              </a:rPr>
              <a:t>.</a:t>
            </a:r>
            <a:endParaRPr sz="7200">
              <a:solidFill>
                <a:srgbClr val="00BCD4"/>
              </a:solidFill>
              <a:latin typeface="Poppins"/>
              <a:ea typeface="Poppins"/>
              <a:cs typeface="Poppins"/>
              <a:sym typeface="Poppins"/>
            </a:endParaRPr>
          </a:p>
          <a:p>
            <a:pPr indent="0" lvl="0" marL="0" rtl="0">
              <a:spcBef>
                <a:spcPts val="0"/>
              </a:spcBef>
              <a:spcAft>
                <a:spcPts val="0"/>
              </a:spcAft>
              <a:buNone/>
            </a:pPr>
            <a:r>
              <a:rPr lang="en">
                <a:solidFill>
                  <a:srgbClr val="00BCD4"/>
                </a:solidFill>
                <a:latin typeface="Poppins"/>
                <a:ea typeface="Poppins"/>
                <a:cs typeface="Poppins"/>
                <a:sym typeface="Poppins"/>
              </a:rPr>
              <a:t>CONTRASEÑAS</a:t>
            </a:r>
            <a:endParaRPr>
              <a:solidFill>
                <a:srgbClr val="00BCD4"/>
              </a:solidFill>
              <a:latin typeface="Poppins"/>
              <a:ea typeface="Poppins"/>
              <a:cs typeface="Poppins"/>
              <a:sym typeface="Poppins"/>
            </a:endParaRPr>
          </a:p>
        </p:txBody>
      </p:sp>
      <p:pic>
        <p:nvPicPr>
          <p:cNvPr id="239" name="Shape 239"/>
          <p:cNvPicPr preferRelativeResize="0"/>
          <p:nvPr/>
        </p:nvPicPr>
        <p:blipFill>
          <a:blip r:embed="rId3">
            <a:alphaModFix amt="10000"/>
          </a:blip>
          <a:stretch>
            <a:fillRect/>
          </a:stretch>
        </p:blipFill>
        <p:spPr>
          <a:xfrm>
            <a:off x="2339305" y="4692325"/>
            <a:ext cx="1045136" cy="395075"/>
          </a:xfrm>
          <a:prstGeom prst="rect">
            <a:avLst/>
          </a:prstGeom>
          <a:noFill/>
          <a:ln>
            <a:noFill/>
          </a:ln>
        </p:spPr>
      </p:pic>
      <p:pic>
        <p:nvPicPr>
          <p:cNvPr id="240" name="Shape 240"/>
          <p:cNvPicPr preferRelativeResize="0"/>
          <p:nvPr/>
        </p:nvPicPr>
        <p:blipFill>
          <a:blip r:embed="rId4">
            <a:alphaModFix amt="10000"/>
          </a:blip>
          <a:stretch>
            <a:fillRect/>
          </a:stretch>
        </p:blipFill>
        <p:spPr>
          <a:xfrm>
            <a:off x="3462027" y="4548148"/>
            <a:ext cx="1580375" cy="395075"/>
          </a:xfrm>
          <a:prstGeom prst="rect">
            <a:avLst/>
          </a:prstGeom>
          <a:noFill/>
          <a:ln>
            <a:noFill/>
          </a:ln>
        </p:spPr>
      </p:pic>
      <p:pic>
        <p:nvPicPr>
          <p:cNvPr id="241" name="Shape 241"/>
          <p:cNvPicPr preferRelativeResize="0"/>
          <p:nvPr/>
        </p:nvPicPr>
        <p:blipFill>
          <a:blip r:embed="rId5">
            <a:alphaModFix amt="88000"/>
          </a:blip>
          <a:stretch>
            <a:fillRect/>
          </a:stretch>
        </p:blipFill>
        <p:spPr>
          <a:xfrm>
            <a:off x="5941237" y="138200"/>
            <a:ext cx="2656600" cy="1992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38"/>
                                        </p:tgtEl>
                                        <p:attrNameLst>
                                          <p:attrName>style.visibility</p:attrName>
                                        </p:attrNameLst>
                                      </p:cBhvr>
                                      <p:to>
                                        <p:strVal val="visible"/>
                                      </p:to>
                                    </p:set>
                                    <p:animEffect filter="fade" transition="in">
                                      <p:cBhvr>
                                        <p:cTn dur="1000"/>
                                        <p:tgtEl>
                                          <p:spTgt spid="2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9688"/>
        </a:solidFill>
      </p:bgPr>
    </p:bg>
    <p:spTree>
      <p:nvGrpSpPr>
        <p:cNvPr id="245" name="Shape 245"/>
        <p:cNvGrpSpPr/>
        <p:nvPr/>
      </p:nvGrpSpPr>
      <p:grpSpPr>
        <a:xfrm>
          <a:off x="0" y="0"/>
          <a:ext cx="0" cy="0"/>
          <a:chOff x="0" y="0"/>
          <a:chExt cx="0" cy="0"/>
        </a:xfrm>
      </p:grpSpPr>
      <p:sp>
        <p:nvSpPr>
          <p:cNvPr id="246" name="Shape 246"/>
          <p:cNvSpPr txBox="1"/>
          <p:nvPr>
            <p:ph type="title"/>
          </p:nvPr>
        </p:nvSpPr>
        <p:spPr>
          <a:xfrm>
            <a:off x="278000" y="654300"/>
            <a:ext cx="4560300" cy="5421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sz="3000">
                <a:latin typeface="Poppins"/>
                <a:ea typeface="Poppins"/>
                <a:cs typeface="Poppins"/>
                <a:sym typeface="Poppins"/>
              </a:rPr>
              <a:t>Lo que suele hacerse: </a:t>
            </a:r>
            <a:endParaRPr sz="3000">
              <a:solidFill>
                <a:srgbClr val="F1C800"/>
              </a:solidFill>
              <a:latin typeface="Poppins"/>
              <a:ea typeface="Poppins"/>
              <a:cs typeface="Poppins"/>
              <a:sym typeface="Poppins"/>
            </a:endParaRPr>
          </a:p>
        </p:txBody>
      </p:sp>
      <p:pic>
        <p:nvPicPr>
          <p:cNvPr id="247" name="Shape 247"/>
          <p:cNvPicPr preferRelativeResize="0"/>
          <p:nvPr/>
        </p:nvPicPr>
        <p:blipFill>
          <a:blip r:embed="rId3">
            <a:alphaModFix amt="10000"/>
          </a:blip>
          <a:stretch>
            <a:fillRect/>
          </a:stretch>
        </p:blipFill>
        <p:spPr>
          <a:xfrm>
            <a:off x="5231011" y="4692325"/>
            <a:ext cx="1045136" cy="395075"/>
          </a:xfrm>
          <a:prstGeom prst="rect">
            <a:avLst/>
          </a:prstGeom>
          <a:noFill/>
          <a:ln>
            <a:noFill/>
          </a:ln>
        </p:spPr>
      </p:pic>
      <p:pic>
        <p:nvPicPr>
          <p:cNvPr id="248" name="Shape 248"/>
          <p:cNvPicPr preferRelativeResize="0"/>
          <p:nvPr/>
        </p:nvPicPr>
        <p:blipFill>
          <a:blip r:embed="rId4">
            <a:alphaModFix amt="10000"/>
          </a:blip>
          <a:stretch>
            <a:fillRect/>
          </a:stretch>
        </p:blipFill>
        <p:spPr>
          <a:xfrm>
            <a:off x="6353733" y="4548148"/>
            <a:ext cx="1580375" cy="395075"/>
          </a:xfrm>
          <a:prstGeom prst="rect">
            <a:avLst/>
          </a:prstGeom>
          <a:noFill/>
          <a:ln>
            <a:noFill/>
          </a:ln>
        </p:spPr>
      </p:pic>
      <p:pic>
        <p:nvPicPr>
          <p:cNvPr id="249" name="Shape 249"/>
          <p:cNvPicPr preferRelativeResize="0"/>
          <p:nvPr/>
        </p:nvPicPr>
        <p:blipFill>
          <a:blip r:embed="rId5">
            <a:alphaModFix amt="88000"/>
          </a:blip>
          <a:stretch>
            <a:fillRect/>
          </a:stretch>
        </p:blipFill>
        <p:spPr>
          <a:xfrm>
            <a:off x="7538316" y="145300"/>
            <a:ext cx="2656600" cy="1992450"/>
          </a:xfrm>
          <a:prstGeom prst="rect">
            <a:avLst/>
          </a:prstGeom>
          <a:noFill/>
          <a:ln>
            <a:noFill/>
          </a:ln>
        </p:spPr>
      </p:pic>
      <p:sp>
        <p:nvSpPr>
          <p:cNvPr id="250" name="Shape 250"/>
          <p:cNvSpPr txBox="1"/>
          <p:nvPr>
            <p:ph type="title"/>
          </p:nvPr>
        </p:nvSpPr>
        <p:spPr>
          <a:xfrm>
            <a:off x="201800" y="109000"/>
            <a:ext cx="6646800" cy="4626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a:solidFill>
                  <a:srgbClr val="009688"/>
                </a:solidFill>
                <a:latin typeface="Poppins"/>
                <a:ea typeface="Poppins"/>
                <a:cs typeface="Poppins"/>
                <a:sym typeface="Poppins"/>
              </a:rPr>
              <a:t>6</a:t>
            </a:r>
            <a:r>
              <a:rPr lang="en">
                <a:solidFill>
                  <a:srgbClr val="009688"/>
                </a:solidFill>
                <a:latin typeface="Poppins"/>
                <a:ea typeface="Poppins"/>
                <a:cs typeface="Poppins"/>
                <a:sym typeface="Poppins"/>
              </a:rPr>
              <a:t>. CONTRASEÑAS</a:t>
            </a:r>
            <a:endParaRPr>
              <a:solidFill>
                <a:srgbClr val="009688"/>
              </a:solidFill>
              <a:latin typeface="Poppins"/>
              <a:ea typeface="Poppins"/>
              <a:cs typeface="Poppins"/>
              <a:sym typeface="Poppins"/>
            </a:endParaRPr>
          </a:p>
        </p:txBody>
      </p:sp>
      <p:sp>
        <p:nvSpPr>
          <p:cNvPr id="251" name="Shape 251"/>
          <p:cNvSpPr txBox="1"/>
          <p:nvPr>
            <p:ph type="title"/>
          </p:nvPr>
        </p:nvSpPr>
        <p:spPr>
          <a:xfrm>
            <a:off x="278000" y="2458700"/>
            <a:ext cx="5100000" cy="6762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sz="3000">
                <a:latin typeface="Poppins"/>
                <a:ea typeface="Poppins"/>
                <a:cs typeface="Poppins"/>
                <a:sym typeface="Poppins"/>
              </a:rPr>
              <a:t>Lo que yo propongo: </a:t>
            </a:r>
            <a:endParaRPr sz="3000">
              <a:solidFill>
                <a:srgbClr val="F1C800"/>
              </a:solidFill>
              <a:latin typeface="Poppins"/>
              <a:ea typeface="Poppins"/>
              <a:cs typeface="Poppins"/>
              <a:sym typeface="Poppins"/>
            </a:endParaRPr>
          </a:p>
        </p:txBody>
      </p:sp>
      <p:sp>
        <p:nvSpPr>
          <p:cNvPr id="252" name="Shape 252">
            <a:hlinkClick r:id="rId6"/>
          </p:cNvPr>
          <p:cNvSpPr txBox="1"/>
          <p:nvPr>
            <p:ph type="title"/>
          </p:nvPr>
        </p:nvSpPr>
        <p:spPr>
          <a:xfrm>
            <a:off x="4118225" y="3515350"/>
            <a:ext cx="3063600" cy="5202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b="0" lang="en" u="sng">
                <a:solidFill>
                  <a:schemeClr val="hlink"/>
                </a:solidFill>
                <a:latin typeface="Poppins Medium"/>
                <a:ea typeface="Poppins Medium"/>
                <a:cs typeface="Poppins Medium"/>
                <a:sym typeface="Poppins Medium"/>
                <a:hlinkClick r:id="rId7"/>
              </a:rPr>
              <a:t>lastpass.com</a:t>
            </a:r>
            <a:endParaRPr b="0">
              <a:solidFill>
                <a:srgbClr val="673AB7"/>
              </a:solidFill>
              <a:latin typeface="Poppins Medium"/>
              <a:ea typeface="Poppins Medium"/>
              <a:cs typeface="Poppins Medium"/>
              <a:sym typeface="Poppins Medium"/>
            </a:endParaRPr>
          </a:p>
        </p:txBody>
      </p:sp>
      <p:pic>
        <p:nvPicPr>
          <p:cNvPr id="253" name="Shape 253"/>
          <p:cNvPicPr preferRelativeResize="0"/>
          <p:nvPr/>
        </p:nvPicPr>
        <p:blipFill>
          <a:blip r:embed="rId8">
            <a:alphaModFix/>
          </a:blip>
          <a:stretch>
            <a:fillRect/>
          </a:stretch>
        </p:blipFill>
        <p:spPr>
          <a:xfrm>
            <a:off x="1782950" y="1203525"/>
            <a:ext cx="1950075" cy="1248050"/>
          </a:xfrm>
          <a:prstGeom prst="rect">
            <a:avLst/>
          </a:prstGeom>
          <a:noFill/>
          <a:ln>
            <a:noFill/>
          </a:ln>
        </p:spPr>
      </p:pic>
      <p:pic>
        <p:nvPicPr>
          <p:cNvPr id="254" name="Shape 254"/>
          <p:cNvPicPr preferRelativeResize="0"/>
          <p:nvPr/>
        </p:nvPicPr>
        <p:blipFill>
          <a:blip r:embed="rId9">
            <a:alphaModFix/>
          </a:blip>
          <a:stretch>
            <a:fillRect/>
          </a:stretch>
        </p:blipFill>
        <p:spPr>
          <a:xfrm>
            <a:off x="4087975" y="1322775"/>
            <a:ext cx="1143025" cy="1135931"/>
          </a:xfrm>
          <a:prstGeom prst="rect">
            <a:avLst/>
          </a:prstGeom>
          <a:noFill/>
          <a:ln>
            <a:noFill/>
          </a:ln>
        </p:spPr>
      </p:pic>
      <p:pic>
        <p:nvPicPr>
          <p:cNvPr id="255" name="Shape 255"/>
          <p:cNvPicPr preferRelativeResize="0"/>
          <p:nvPr/>
        </p:nvPicPr>
        <p:blipFill>
          <a:blip r:embed="rId10">
            <a:alphaModFix/>
          </a:blip>
          <a:stretch>
            <a:fillRect/>
          </a:stretch>
        </p:blipFill>
        <p:spPr>
          <a:xfrm>
            <a:off x="1395825" y="3603757"/>
            <a:ext cx="2324652" cy="343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50"/>
                                        </p:tgtEl>
                                        <p:attrNameLst>
                                          <p:attrName>style.visibility</p:attrName>
                                        </p:attrNameLst>
                                      </p:cBhvr>
                                      <p:to>
                                        <p:strVal val="visible"/>
                                      </p:to>
                                    </p:set>
                                    <p:animEffect filter="fade" transition="in">
                                      <p:cBhvr>
                                        <p:cTn dur="1000"/>
                                        <p:tgtEl>
                                          <p:spTgt spid="2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46"/>
                                        </p:tgtEl>
                                        <p:attrNameLst>
                                          <p:attrName>style.visibility</p:attrName>
                                        </p:attrNameLst>
                                      </p:cBhvr>
                                      <p:to>
                                        <p:strVal val="visible"/>
                                      </p:to>
                                    </p:set>
                                    <p:anim calcmode="lin" valueType="num">
                                      <p:cBhvr additive="base">
                                        <p:cTn dur="1000"/>
                                        <p:tgtEl>
                                          <p:spTgt spid="246"/>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253"/>
                                        </p:tgtEl>
                                        <p:attrNameLst>
                                          <p:attrName>style.visibility</p:attrName>
                                        </p:attrNameLst>
                                      </p:cBhvr>
                                      <p:to>
                                        <p:strVal val="visible"/>
                                      </p:to>
                                    </p:set>
                                    <p:anim calcmode="lin" valueType="num">
                                      <p:cBhvr additive="base">
                                        <p:cTn dur="1000"/>
                                        <p:tgtEl>
                                          <p:spTgt spid="253"/>
                                        </p:tgtEl>
                                        <p:attrNameLst>
                                          <p:attrName>ppt_w</p:attrName>
                                        </p:attrNameLst>
                                      </p:cBhvr>
                                      <p:tavLst>
                                        <p:tav fmla="" tm="0">
                                          <p:val>
                                            <p:strVal val="0"/>
                                          </p:val>
                                        </p:tav>
                                        <p:tav fmla="" tm="100000">
                                          <p:val>
                                            <p:strVal val="#ppt_w"/>
                                          </p:val>
                                        </p:tav>
                                      </p:tavLst>
                                    </p:anim>
                                    <p:anim calcmode="lin" valueType="num">
                                      <p:cBhvr additive="base">
                                        <p:cTn dur="1000"/>
                                        <p:tgtEl>
                                          <p:spTgt spid="253"/>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23" presetSubtype="16">
                                  <p:stCondLst>
                                    <p:cond delay="0"/>
                                  </p:stCondLst>
                                  <p:childTnLst>
                                    <p:set>
                                      <p:cBhvr>
                                        <p:cTn dur="1" fill="hold">
                                          <p:stCondLst>
                                            <p:cond delay="0"/>
                                          </p:stCondLst>
                                        </p:cTn>
                                        <p:tgtEl>
                                          <p:spTgt spid="254"/>
                                        </p:tgtEl>
                                        <p:attrNameLst>
                                          <p:attrName>style.visibility</p:attrName>
                                        </p:attrNameLst>
                                      </p:cBhvr>
                                      <p:to>
                                        <p:strVal val="visible"/>
                                      </p:to>
                                    </p:set>
                                    <p:anim calcmode="lin" valueType="num">
                                      <p:cBhvr additive="base">
                                        <p:cTn dur="1000"/>
                                        <p:tgtEl>
                                          <p:spTgt spid="254"/>
                                        </p:tgtEl>
                                        <p:attrNameLst>
                                          <p:attrName>ppt_w</p:attrName>
                                        </p:attrNameLst>
                                      </p:cBhvr>
                                      <p:tavLst>
                                        <p:tav fmla="" tm="0">
                                          <p:val>
                                            <p:strVal val="0"/>
                                          </p:val>
                                        </p:tav>
                                        <p:tav fmla="" tm="100000">
                                          <p:val>
                                            <p:strVal val="#ppt_w"/>
                                          </p:val>
                                        </p:tav>
                                      </p:tavLst>
                                    </p:anim>
                                    <p:anim calcmode="lin" valueType="num">
                                      <p:cBhvr additive="base">
                                        <p:cTn dur="1000"/>
                                        <p:tgtEl>
                                          <p:spTgt spid="25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51"/>
                                        </p:tgtEl>
                                        <p:attrNameLst>
                                          <p:attrName>style.visibility</p:attrName>
                                        </p:attrNameLst>
                                      </p:cBhvr>
                                      <p:to>
                                        <p:strVal val="visible"/>
                                      </p:to>
                                    </p:set>
                                    <p:anim calcmode="lin" valueType="num">
                                      <p:cBhvr additive="base">
                                        <p:cTn dur="1000"/>
                                        <p:tgtEl>
                                          <p:spTgt spid="251"/>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255"/>
                                        </p:tgtEl>
                                        <p:attrNameLst>
                                          <p:attrName>style.visibility</p:attrName>
                                        </p:attrNameLst>
                                      </p:cBhvr>
                                      <p:to>
                                        <p:strVal val="visible"/>
                                      </p:to>
                                    </p:set>
                                    <p:anim calcmode="lin" valueType="num">
                                      <p:cBhvr additive="base">
                                        <p:cTn dur="1000"/>
                                        <p:tgtEl>
                                          <p:spTgt spid="255"/>
                                        </p:tgtEl>
                                        <p:attrNameLst>
                                          <p:attrName>ppt_w</p:attrName>
                                        </p:attrNameLst>
                                      </p:cBhvr>
                                      <p:tavLst>
                                        <p:tav fmla="" tm="0">
                                          <p:val>
                                            <p:strVal val="0"/>
                                          </p:val>
                                        </p:tav>
                                        <p:tav fmla="" tm="100000">
                                          <p:val>
                                            <p:strVal val="#ppt_w"/>
                                          </p:val>
                                        </p:tav>
                                      </p:tavLst>
                                    </p:anim>
                                    <p:anim calcmode="lin" valueType="num">
                                      <p:cBhvr additive="base">
                                        <p:cTn dur="1000"/>
                                        <p:tgtEl>
                                          <p:spTgt spid="255"/>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1000"/>
                                        <p:tgtEl>
                                          <p:spTgt spid="2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4CAF50"/>
        </a:solidFill>
      </p:bgPr>
    </p:bg>
    <p:spTree>
      <p:nvGrpSpPr>
        <p:cNvPr id="259" name="Shape 259"/>
        <p:cNvGrpSpPr/>
        <p:nvPr/>
      </p:nvGrpSpPr>
      <p:grpSpPr>
        <a:xfrm>
          <a:off x="0" y="0"/>
          <a:ext cx="0" cy="0"/>
          <a:chOff x="0" y="0"/>
          <a:chExt cx="0" cy="0"/>
        </a:xfrm>
      </p:grpSpPr>
      <p:sp>
        <p:nvSpPr>
          <p:cNvPr id="260" name="Shape 260"/>
          <p:cNvSpPr txBox="1"/>
          <p:nvPr>
            <p:ph type="ctrTitle"/>
          </p:nvPr>
        </p:nvSpPr>
        <p:spPr>
          <a:xfrm>
            <a:off x="302800" y="1076850"/>
            <a:ext cx="4038000" cy="29898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sz="7200">
                <a:solidFill>
                  <a:srgbClr val="4CAF50"/>
                </a:solidFill>
                <a:latin typeface="Poppins"/>
                <a:ea typeface="Poppins"/>
                <a:cs typeface="Poppins"/>
                <a:sym typeface="Poppins"/>
              </a:rPr>
              <a:t>7</a:t>
            </a:r>
            <a:r>
              <a:rPr lang="en" sz="7200">
                <a:solidFill>
                  <a:srgbClr val="4CAF50"/>
                </a:solidFill>
                <a:latin typeface="Poppins"/>
                <a:ea typeface="Poppins"/>
                <a:cs typeface="Poppins"/>
                <a:sym typeface="Poppins"/>
              </a:rPr>
              <a:t>.</a:t>
            </a:r>
            <a:endParaRPr sz="7200">
              <a:solidFill>
                <a:srgbClr val="4CAF50"/>
              </a:solidFill>
              <a:latin typeface="Poppins"/>
              <a:ea typeface="Poppins"/>
              <a:cs typeface="Poppins"/>
              <a:sym typeface="Poppins"/>
            </a:endParaRPr>
          </a:p>
          <a:p>
            <a:pPr indent="0" lvl="0" marL="0" rtl="0">
              <a:spcBef>
                <a:spcPts val="0"/>
              </a:spcBef>
              <a:spcAft>
                <a:spcPts val="0"/>
              </a:spcAft>
              <a:buNone/>
            </a:pPr>
            <a:r>
              <a:rPr lang="en">
                <a:latin typeface="Poppins"/>
                <a:ea typeface="Poppins"/>
                <a:cs typeface="Poppins"/>
                <a:sym typeface="Poppins"/>
              </a:rPr>
              <a:t>CONOCER CON QUÉ ESTÁ </a:t>
            </a:r>
            <a:r>
              <a:rPr lang="en">
                <a:solidFill>
                  <a:srgbClr val="4CAF50"/>
                </a:solidFill>
                <a:latin typeface="Poppins"/>
                <a:ea typeface="Poppins"/>
                <a:cs typeface="Poppins"/>
                <a:sym typeface="Poppins"/>
              </a:rPr>
              <a:t>CREADA</a:t>
            </a:r>
            <a:r>
              <a:rPr lang="en">
                <a:latin typeface="Poppins"/>
                <a:ea typeface="Poppins"/>
                <a:cs typeface="Poppins"/>
                <a:sym typeface="Poppins"/>
              </a:rPr>
              <a:t> UNA </a:t>
            </a:r>
            <a:r>
              <a:rPr lang="en">
                <a:solidFill>
                  <a:srgbClr val="4CAF50"/>
                </a:solidFill>
                <a:latin typeface="Poppins"/>
                <a:ea typeface="Poppins"/>
                <a:cs typeface="Poppins"/>
                <a:sym typeface="Poppins"/>
              </a:rPr>
              <a:t>WEB</a:t>
            </a:r>
            <a:endParaRPr>
              <a:solidFill>
                <a:srgbClr val="4CAF50"/>
              </a:solidFill>
              <a:latin typeface="Poppins"/>
              <a:ea typeface="Poppins"/>
              <a:cs typeface="Poppins"/>
              <a:sym typeface="Poppins"/>
            </a:endParaRPr>
          </a:p>
        </p:txBody>
      </p:sp>
      <p:pic>
        <p:nvPicPr>
          <p:cNvPr id="261" name="Shape 261"/>
          <p:cNvPicPr preferRelativeResize="0"/>
          <p:nvPr/>
        </p:nvPicPr>
        <p:blipFill>
          <a:blip r:embed="rId3">
            <a:alphaModFix amt="10000"/>
          </a:blip>
          <a:stretch>
            <a:fillRect/>
          </a:stretch>
        </p:blipFill>
        <p:spPr>
          <a:xfrm>
            <a:off x="2339305" y="4692325"/>
            <a:ext cx="1045136" cy="395075"/>
          </a:xfrm>
          <a:prstGeom prst="rect">
            <a:avLst/>
          </a:prstGeom>
          <a:noFill/>
          <a:ln>
            <a:noFill/>
          </a:ln>
        </p:spPr>
      </p:pic>
      <p:pic>
        <p:nvPicPr>
          <p:cNvPr id="262" name="Shape 262"/>
          <p:cNvPicPr preferRelativeResize="0"/>
          <p:nvPr/>
        </p:nvPicPr>
        <p:blipFill>
          <a:blip r:embed="rId4">
            <a:alphaModFix amt="10000"/>
          </a:blip>
          <a:stretch>
            <a:fillRect/>
          </a:stretch>
        </p:blipFill>
        <p:spPr>
          <a:xfrm>
            <a:off x="3462027" y="4548148"/>
            <a:ext cx="1580375" cy="395075"/>
          </a:xfrm>
          <a:prstGeom prst="rect">
            <a:avLst/>
          </a:prstGeom>
          <a:noFill/>
          <a:ln>
            <a:noFill/>
          </a:ln>
        </p:spPr>
      </p:pic>
      <p:pic>
        <p:nvPicPr>
          <p:cNvPr id="263" name="Shape 263"/>
          <p:cNvPicPr preferRelativeResize="0"/>
          <p:nvPr/>
        </p:nvPicPr>
        <p:blipFill>
          <a:blip r:embed="rId5">
            <a:alphaModFix amt="88000"/>
          </a:blip>
          <a:stretch>
            <a:fillRect/>
          </a:stretch>
        </p:blipFill>
        <p:spPr>
          <a:xfrm>
            <a:off x="5941237" y="138200"/>
            <a:ext cx="2656600" cy="1992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1000"/>
                                        <p:tgtEl>
                                          <p:spTgt spid="2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8BC34A"/>
        </a:solidFill>
      </p:bgPr>
    </p:bg>
    <p:spTree>
      <p:nvGrpSpPr>
        <p:cNvPr id="267" name="Shape 267"/>
        <p:cNvGrpSpPr/>
        <p:nvPr/>
      </p:nvGrpSpPr>
      <p:grpSpPr>
        <a:xfrm>
          <a:off x="0" y="0"/>
          <a:ext cx="0" cy="0"/>
          <a:chOff x="0" y="0"/>
          <a:chExt cx="0" cy="0"/>
        </a:xfrm>
      </p:grpSpPr>
      <p:sp>
        <p:nvSpPr>
          <p:cNvPr id="268" name="Shape 268"/>
          <p:cNvSpPr txBox="1"/>
          <p:nvPr>
            <p:ph idx="4294967295" type="title"/>
          </p:nvPr>
        </p:nvSpPr>
        <p:spPr>
          <a:xfrm>
            <a:off x="278000" y="654300"/>
            <a:ext cx="4560300" cy="5421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sz="3000">
                <a:latin typeface="Poppins"/>
                <a:ea typeface="Poppins"/>
                <a:cs typeface="Poppins"/>
                <a:sym typeface="Poppins"/>
              </a:rPr>
              <a:t>Lo que suele hacerse: </a:t>
            </a:r>
            <a:endParaRPr sz="3000">
              <a:solidFill>
                <a:srgbClr val="F1C800"/>
              </a:solidFill>
              <a:latin typeface="Poppins"/>
              <a:ea typeface="Poppins"/>
              <a:cs typeface="Poppins"/>
              <a:sym typeface="Poppins"/>
            </a:endParaRPr>
          </a:p>
        </p:txBody>
      </p:sp>
      <p:pic>
        <p:nvPicPr>
          <p:cNvPr id="269" name="Shape 269"/>
          <p:cNvPicPr preferRelativeResize="0"/>
          <p:nvPr/>
        </p:nvPicPr>
        <p:blipFill>
          <a:blip r:embed="rId3">
            <a:alphaModFix amt="10000"/>
          </a:blip>
          <a:stretch>
            <a:fillRect/>
          </a:stretch>
        </p:blipFill>
        <p:spPr>
          <a:xfrm>
            <a:off x="5231011" y="4692325"/>
            <a:ext cx="1045136" cy="395075"/>
          </a:xfrm>
          <a:prstGeom prst="rect">
            <a:avLst/>
          </a:prstGeom>
          <a:noFill/>
          <a:ln>
            <a:noFill/>
          </a:ln>
        </p:spPr>
      </p:pic>
      <p:pic>
        <p:nvPicPr>
          <p:cNvPr id="270" name="Shape 270"/>
          <p:cNvPicPr preferRelativeResize="0"/>
          <p:nvPr/>
        </p:nvPicPr>
        <p:blipFill>
          <a:blip r:embed="rId4">
            <a:alphaModFix amt="10000"/>
          </a:blip>
          <a:stretch>
            <a:fillRect/>
          </a:stretch>
        </p:blipFill>
        <p:spPr>
          <a:xfrm>
            <a:off x="6353733" y="4548148"/>
            <a:ext cx="1580375" cy="395075"/>
          </a:xfrm>
          <a:prstGeom prst="rect">
            <a:avLst/>
          </a:prstGeom>
          <a:noFill/>
          <a:ln>
            <a:noFill/>
          </a:ln>
        </p:spPr>
      </p:pic>
      <p:pic>
        <p:nvPicPr>
          <p:cNvPr id="271" name="Shape 271"/>
          <p:cNvPicPr preferRelativeResize="0"/>
          <p:nvPr/>
        </p:nvPicPr>
        <p:blipFill>
          <a:blip r:embed="rId5">
            <a:alphaModFix amt="88000"/>
          </a:blip>
          <a:stretch>
            <a:fillRect/>
          </a:stretch>
        </p:blipFill>
        <p:spPr>
          <a:xfrm>
            <a:off x="7538316" y="145300"/>
            <a:ext cx="2656600" cy="1992450"/>
          </a:xfrm>
          <a:prstGeom prst="rect">
            <a:avLst/>
          </a:prstGeom>
          <a:noFill/>
          <a:ln>
            <a:noFill/>
          </a:ln>
        </p:spPr>
      </p:pic>
      <p:sp>
        <p:nvSpPr>
          <p:cNvPr id="272" name="Shape 272"/>
          <p:cNvSpPr txBox="1"/>
          <p:nvPr>
            <p:ph idx="4294967295" type="title"/>
          </p:nvPr>
        </p:nvSpPr>
        <p:spPr>
          <a:xfrm>
            <a:off x="201800" y="109000"/>
            <a:ext cx="6646800" cy="4626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a:solidFill>
                  <a:srgbClr val="8BC34A"/>
                </a:solidFill>
                <a:latin typeface="Poppins"/>
                <a:ea typeface="Poppins"/>
                <a:cs typeface="Poppins"/>
                <a:sym typeface="Poppins"/>
              </a:rPr>
              <a:t>7</a:t>
            </a:r>
            <a:r>
              <a:rPr lang="en">
                <a:solidFill>
                  <a:srgbClr val="8BC34A"/>
                </a:solidFill>
                <a:latin typeface="Poppins"/>
                <a:ea typeface="Poppins"/>
                <a:cs typeface="Poppins"/>
                <a:sym typeface="Poppins"/>
              </a:rPr>
              <a:t>. </a:t>
            </a:r>
            <a:r>
              <a:rPr lang="en">
                <a:latin typeface="Poppins"/>
                <a:ea typeface="Poppins"/>
                <a:cs typeface="Poppins"/>
                <a:sym typeface="Poppins"/>
              </a:rPr>
              <a:t>CONOCER </a:t>
            </a:r>
            <a:r>
              <a:rPr lang="en">
                <a:solidFill>
                  <a:srgbClr val="8BC34A"/>
                </a:solidFill>
                <a:latin typeface="Poppins"/>
                <a:ea typeface="Poppins"/>
                <a:cs typeface="Poppins"/>
                <a:sym typeface="Poppins"/>
              </a:rPr>
              <a:t>TECNOLOGÍA WEB</a:t>
            </a:r>
            <a:endParaRPr>
              <a:solidFill>
                <a:srgbClr val="8BC34A"/>
              </a:solidFill>
              <a:latin typeface="Poppins"/>
              <a:ea typeface="Poppins"/>
              <a:cs typeface="Poppins"/>
              <a:sym typeface="Poppins"/>
            </a:endParaRPr>
          </a:p>
        </p:txBody>
      </p:sp>
      <p:sp>
        <p:nvSpPr>
          <p:cNvPr id="273" name="Shape 273"/>
          <p:cNvSpPr txBox="1"/>
          <p:nvPr>
            <p:ph idx="4294967295" type="title"/>
          </p:nvPr>
        </p:nvSpPr>
        <p:spPr>
          <a:xfrm>
            <a:off x="278000" y="2458700"/>
            <a:ext cx="5100000" cy="6762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sz="3000">
                <a:latin typeface="Poppins"/>
                <a:ea typeface="Poppins"/>
                <a:cs typeface="Poppins"/>
                <a:sym typeface="Poppins"/>
              </a:rPr>
              <a:t>Lo que yo propongo: </a:t>
            </a:r>
            <a:endParaRPr sz="3000">
              <a:solidFill>
                <a:srgbClr val="F1C800"/>
              </a:solidFill>
              <a:latin typeface="Poppins"/>
              <a:ea typeface="Poppins"/>
              <a:cs typeface="Poppins"/>
              <a:sym typeface="Poppins"/>
            </a:endParaRPr>
          </a:p>
        </p:txBody>
      </p:sp>
      <p:sp>
        <p:nvSpPr>
          <p:cNvPr id="274" name="Shape 274">
            <a:hlinkClick r:id="rId6"/>
          </p:cNvPr>
          <p:cNvSpPr txBox="1"/>
          <p:nvPr>
            <p:ph idx="4294967295" type="title"/>
          </p:nvPr>
        </p:nvSpPr>
        <p:spPr>
          <a:xfrm>
            <a:off x="4118225" y="3515350"/>
            <a:ext cx="3063600" cy="5202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b="0" lang="en" u="sng">
                <a:solidFill>
                  <a:schemeClr val="hlink"/>
                </a:solidFill>
                <a:latin typeface="Poppins Medium"/>
                <a:ea typeface="Poppins Medium"/>
                <a:cs typeface="Poppins Medium"/>
                <a:sym typeface="Poppins Medium"/>
                <a:hlinkClick r:id="rId7"/>
              </a:rPr>
              <a:t>builtwith.com</a:t>
            </a:r>
            <a:endParaRPr b="0">
              <a:solidFill>
                <a:srgbClr val="673AB7"/>
              </a:solidFill>
              <a:latin typeface="Poppins Medium"/>
              <a:ea typeface="Poppins Medium"/>
              <a:cs typeface="Poppins Medium"/>
              <a:sym typeface="Poppins Medium"/>
            </a:endParaRPr>
          </a:p>
        </p:txBody>
      </p:sp>
      <p:pic>
        <p:nvPicPr>
          <p:cNvPr id="275" name="Shape 275"/>
          <p:cNvPicPr preferRelativeResize="0"/>
          <p:nvPr/>
        </p:nvPicPr>
        <p:blipFill>
          <a:blip r:embed="rId8">
            <a:alphaModFix/>
          </a:blip>
          <a:stretch>
            <a:fillRect/>
          </a:stretch>
        </p:blipFill>
        <p:spPr>
          <a:xfrm>
            <a:off x="2804900" y="1149375"/>
            <a:ext cx="2426100" cy="1400349"/>
          </a:xfrm>
          <a:prstGeom prst="rect">
            <a:avLst/>
          </a:prstGeom>
          <a:noFill/>
          <a:ln>
            <a:noFill/>
          </a:ln>
        </p:spPr>
      </p:pic>
      <p:pic>
        <p:nvPicPr>
          <p:cNvPr id="276" name="Shape 276"/>
          <p:cNvPicPr preferRelativeResize="0"/>
          <p:nvPr/>
        </p:nvPicPr>
        <p:blipFill>
          <a:blip r:embed="rId9">
            <a:alphaModFix/>
          </a:blip>
          <a:stretch>
            <a:fillRect/>
          </a:stretch>
        </p:blipFill>
        <p:spPr>
          <a:xfrm>
            <a:off x="1524675" y="3527800"/>
            <a:ext cx="1809750" cy="4953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1000"/>
                                        <p:tgtEl>
                                          <p:spTgt spid="2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68"/>
                                        </p:tgtEl>
                                        <p:attrNameLst>
                                          <p:attrName>style.visibility</p:attrName>
                                        </p:attrNameLst>
                                      </p:cBhvr>
                                      <p:to>
                                        <p:strVal val="visible"/>
                                      </p:to>
                                    </p:set>
                                    <p:anim calcmode="lin" valueType="num">
                                      <p:cBhvr additive="base">
                                        <p:cTn dur="1000"/>
                                        <p:tgtEl>
                                          <p:spTgt spid="268"/>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275"/>
                                        </p:tgtEl>
                                        <p:attrNameLst>
                                          <p:attrName>style.visibility</p:attrName>
                                        </p:attrNameLst>
                                      </p:cBhvr>
                                      <p:to>
                                        <p:strVal val="visible"/>
                                      </p:to>
                                    </p:set>
                                    <p:anim calcmode="lin" valueType="num">
                                      <p:cBhvr additive="base">
                                        <p:cTn dur="1000"/>
                                        <p:tgtEl>
                                          <p:spTgt spid="275"/>
                                        </p:tgtEl>
                                        <p:attrNameLst>
                                          <p:attrName>ppt_w</p:attrName>
                                        </p:attrNameLst>
                                      </p:cBhvr>
                                      <p:tavLst>
                                        <p:tav fmla="" tm="0">
                                          <p:val>
                                            <p:strVal val="0"/>
                                          </p:val>
                                        </p:tav>
                                        <p:tav fmla="" tm="100000">
                                          <p:val>
                                            <p:strVal val="#ppt_w"/>
                                          </p:val>
                                        </p:tav>
                                      </p:tavLst>
                                    </p:anim>
                                    <p:anim calcmode="lin" valueType="num">
                                      <p:cBhvr additive="base">
                                        <p:cTn dur="1000"/>
                                        <p:tgtEl>
                                          <p:spTgt spid="27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73"/>
                                        </p:tgtEl>
                                        <p:attrNameLst>
                                          <p:attrName>style.visibility</p:attrName>
                                        </p:attrNameLst>
                                      </p:cBhvr>
                                      <p:to>
                                        <p:strVal val="visible"/>
                                      </p:to>
                                    </p:set>
                                    <p:anim calcmode="lin" valueType="num">
                                      <p:cBhvr additive="base">
                                        <p:cTn dur="1000"/>
                                        <p:tgtEl>
                                          <p:spTgt spid="273"/>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276"/>
                                        </p:tgtEl>
                                        <p:attrNameLst>
                                          <p:attrName>style.visibility</p:attrName>
                                        </p:attrNameLst>
                                      </p:cBhvr>
                                      <p:to>
                                        <p:strVal val="visible"/>
                                      </p:to>
                                    </p:set>
                                    <p:anim calcmode="lin" valueType="num">
                                      <p:cBhvr additive="base">
                                        <p:cTn dur="1000"/>
                                        <p:tgtEl>
                                          <p:spTgt spid="276"/>
                                        </p:tgtEl>
                                        <p:attrNameLst>
                                          <p:attrName>ppt_w</p:attrName>
                                        </p:attrNameLst>
                                      </p:cBhvr>
                                      <p:tavLst>
                                        <p:tav fmla="" tm="0">
                                          <p:val>
                                            <p:strVal val="0"/>
                                          </p:val>
                                        </p:tav>
                                        <p:tav fmla="" tm="100000">
                                          <p:val>
                                            <p:strVal val="#ppt_w"/>
                                          </p:val>
                                        </p:tav>
                                      </p:tavLst>
                                    </p:anim>
                                    <p:anim calcmode="lin" valueType="num">
                                      <p:cBhvr additive="base">
                                        <p:cTn dur="1000"/>
                                        <p:tgtEl>
                                          <p:spTgt spid="276"/>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74"/>
                                        </p:tgtEl>
                                        <p:attrNameLst>
                                          <p:attrName>style.visibility</p:attrName>
                                        </p:attrNameLst>
                                      </p:cBhvr>
                                      <p:to>
                                        <p:strVal val="visible"/>
                                      </p:to>
                                    </p:set>
                                    <p:animEffect filter="fade" transition="in">
                                      <p:cBhvr>
                                        <p:cTn dur="1000"/>
                                        <p:tgtEl>
                                          <p:spTgt spid="2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CDDC39"/>
        </a:solidFill>
      </p:bgPr>
    </p:bg>
    <p:spTree>
      <p:nvGrpSpPr>
        <p:cNvPr id="280" name="Shape 280"/>
        <p:cNvGrpSpPr/>
        <p:nvPr/>
      </p:nvGrpSpPr>
      <p:grpSpPr>
        <a:xfrm>
          <a:off x="0" y="0"/>
          <a:ext cx="0" cy="0"/>
          <a:chOff x="0" y="0"/>
          <a:chExt cx="0" cy="0"/>
        </a:xfrm>
      </p:grpSpPr>
      <p:sp>
        <p:nvSpPr>
          <p:cNvPr id="281" name="Shape 281"/>
          <p:cNvSpPr txBox="1"/>
          <p:nvPr>
            <p:ph type="ctrTitle"/>
          </p:nvPr>
        </p:nvSpPr>
        <p:spPr>
          <a:xfrm>
            <a:off x="302800" y="1076850"/>
            <a:ext cx="4038000" cy="29898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sz="7200">
                <a:solidFill>
                  <a:srgbClr val="CDDC39"/>
                </a:solidFill>
                <a:latin typeface="Poppins"/>
                <a:ea typeface="Poppins"/>
                <a:cs typeface="Poppins"/>
                <a:sym typeface="Poppins"/>
              </a:rPr>
              <a:t>8</a:t>
            </a:r>
            <a:r>
              <a:rPr lang="en" sz="7200">
                <a:solidFill>
                  <a:srgbClr val="CDDC39"/>
                </a:solidFill>
                <a:latin typeface="Poppins"/>
                <a:ea typeface="Poppins"/>
                <a:cs typeface="Poppins"/>
                <a:sym typeface="Poppins"/>
              </a:rPr>
              <a:t>.</a:t>
            </a:r>
            <a:endParaRPr sz="7200">
              <a:solidFill>
                <a:srgbClr val="CDDC39"/>
              </a:solidFill>
              <a:latin typeface="Poppins"/>
              <a:ea typeface="Poppins"/>
              <a:cs typeface="Poppins"/>
              <a:sym typeface="Poppins"/>
            </a:endParaRPr>
          </a:p>
          <a:p>
            <a:pPr indent="0" lvl="0" marL="0" rtl="0">
              <a:spcBef>
                <a:spcPts val="0"/>
              </a:spcBef>
              <a:spcAft>
                <a:spcPts val="0"/>
              </a:spcAft>
              <a:buNone/>
            </a:pPr>
            <a:r>
              <a:rPr lang="en">
                <a:latin typeface="Poppins"/>
                <a:ea typeface="Poppins"/>
                <a:cs typeface="Poppins"/>
                <a:sym typeface="Poppins"/>
              </a:rPr>
              <a:t>CONOCER </a:t>
            </a:r>
            <a:r>
              <a:rPr lang="en">
                <a:solidFill>
                  <a:srgbClr val="CDDC39"/>
                </a:solidFill>
                <a:latin typeface="Poppins"/>
                <a:ea typeface="Poppins"/>
                <a:cs typeface="Poppins"/>
                <a:sym typeface="Poppins"/>
              </a:rPr>
              <a:t>PLANTILLA WEB</a:t>
            </a:r>
            <a:endParaRPr>
              <a:solidFill>
                <a:srgbClr val="CDDC39"/>
              </a:solidFill>
              <a:latin typeface="Poppins"/>
              <a:ea typeface="Poppins"/>
              <a:cs typeface="Poppins"/>
              <a:sym typeface="Poppins"/>
            </a:endParaRPr>
          </a:p>
        </p:txBody>
      </p:sp>
      <p:pic>
        <p:nvPicPr>
          <p:cNvPr id="282" name="Shape 282"/>
          <p:cNvPicPr preferRelativeResize="0"/>
          <p:nvPr/>
        </p:nvPicPr>
        <p:blipFill>
          <a:blip r:embed="rId3">
            <a:alphaModFix amt="10000"/>
          </a:blip>
          <a:stretch>
            <a:fillRect/>
          </a:stretch>
        </p:blipFill>
        <p:spPr>
          <a:xfrm>
            <a:off x="2339305" y="4692325"/>
            <a:ext cx="1045136" cy="395075"/>
          </a:xfrm>
          <a:prstGeom prst="rect">
            <a:avLst/>
          </a:prstGeom>
          <a:noFill/>
          <a:ln>
            <a:noFill/>
          </a:ln>
        </p:spPr>
      </p:pic>
      <p:pic>
        <p:nvPicPr>
          <p:cNvPr id="283" name="Shape 283"/>
          <p:cNvPicPr preferRelativeResize="0"/>
          <p:nvPr/>
        </p:nvPicPr>
        <p:blipFill>
          <a:blip r:embed="rId4">
            <a:alphaModFix amt="10000"/>
          </a:blip>
          <a:stretch>
            <a:fillRect/>
          </a:stretch>
        </p:blipFill>
        <p:spPr>
          <a:xfrm>
            <a:off x="3462027" y="4548148"/>
            <a:ext cx="1580375" cy="395075"/>
          </a:xfrm>
          <a:prstGeom prst="rect">
            <a:avLst/>
          </a:prstGeom>
          <a:noFill/>
          <a:ln>
            <a:noFill/>
          </a:ln>
        </p:spPr>
      </p:pic>
      <p:pic>
        <p:nvPicPr>
          <p:cNvPr id="284" name="Shape 284"/>
          <p:cNvPicPr preferRelativeResize="0"/>
          <p:nvPr/>
        </p:nvPicPr>
        <p:blipFill>
          <a:blip r:embed="rId5">
            <a:alphaModFix amt="88000"/>
          </a:blip>
          <a:stretch>
            <a:fillRect/>
          </a:stretch>
        </p:blipFill>
        <p:spPr>
          <a:xfrm>
            <a:off x="5941237" y="138200"/>
            <a:ext cx="2656600" cy="1992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1000"/>
                                        <p:tgtEl>
                                          <p:spTgt spid="2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4ABE2"/>
        </a:solidFill>
      </p:bgPr>
    </p:bg>
    <p:spTree>
      <p:nvGrpSpPr>
        <p:cNvPr id="73" name="Shape 73"/>
        <p:cNvGrpSpPr/>
        <p:nvPr/>
      </p:nvGrpSpPr>
      <p:grpSpPr>
        <a:xfrm>
          <a:off x="0" y="0"/>
          <a:ext cx="0" cy="0"/>
          <a:chOff x="0" y="0"/>
          <a:chExt cx="0" cy="0"/>
        </a:xfrm>
      </p:grpSpPr>
      <p:sp>
        <p:nvSpPr>
          <p:cNvPr id="74" name="Shape 74"/>
          <p:cNvSpPr txBox="1"/>
          <p:nvPr>
            <p:ph idx="4294967295" type="ctrTitle"/>
          </p:nvPr>
        </p:nvSpPr>
        <p:spPr>
          <a:xfrm>
            <a:off x="1028900" y="2407394"/>
            <a:ext cx="4016100" cy="1382100"/>
          </a:xfrm>
          <a:prstGeom prst="rect">
            <a:avLst/>
          </a:prstGeom>
        </p:spPr>
        <p:txBody>
          <a:bodyPr anchorCtr="0" anchor="ctr" bIns="91425" lIns="91425" spcFirstLastPara="1" rIns="91425" wrap="square" tIns="91425">
            <a:noAutofit/>
          </a:bodyPr>
          <a:lstStyle/>
          <a:p>
            <a:pPr indent="-419100" lvl="0" marL="457200" rtl="0">
              <a:spcBef>
                <a:spcPts val="0"/>
              </a:spcBef>
              <a:spcAft>
                <a:spcPts val="0"/>
              </a:spcAft>
              <a:buClr>
                <a:srgbClr val="2D2D2D"/>
              </a:buClr>
              <a:buSzPts val="3000"/>
              <a:buFont typeface="Poppins SemiBold"/>
              <a:buChar char="➢"/>
            </a:pPr>
            <a:r>
              <a:rPr b="0" lang="en" sz="3000">
                <a:solidFill>
                  <a:srgbClr val="2D2D2D"/>
                </a:solidFill>
                <a:latin typeface="Poppins SemiBold"/>
                <a:ea typeface="Poppins SemiBold"/>
                <a:cs typeface="Poppins SemiBold"/>
                <a:sym typeface="Poppins SemiBold"/>
              </a:rPr>
              <a:t>Diseño</a:t>
            </a:r>
            <a:endParaRPr b="0" sz="3000">
              <a:solidFill>
                <a:srgbClr val="2D2D2D"/>
              </a:solidFill>
              <a:latin typeface="Poppins SemiBold"/>
              <a:ea typeface="Poppins SemiBold"/>
              <a:cs typeface="Poppins SemiBold"/>
              <a:sym typeface="Poppins SemiBold"/>
            </a:endParaRPr>
          </a:p>
          <a:p>
            <a:pPr indent="-419100" lvl="0" marL="457200" rtl="0">
              <a:spcBef>
                <a:spcPts val="0"/>
              </a:spcBef>
              <a:spcAft>
                <a:spcPts val="0"/>
              </a:spcAft>
              <a:buClr>
                <a:srgbClr val="2D2D2D"/>
              </a:buClr>
              <a:buSzPts val="3000"/>
              <a:buFont typeface="Poppins SemiBold"/>
              <a:buChar char="➢"/>
            </a:pPr>
            <a:r>
              <a:rPr b="0" lang="en" sz="3000">
                <a:solidFill>
                  <a:srgbClr val="2D2D2D"/>
                </a:solidFill>
                <a:latin typeface="Poppins SemiBold"/>
                <a:ea typeface="Poppins SemiBold"/>
                <a:cs typeface="Poppins SemiBold"/>
                <a:sym typeface="Poppins SemiBold"/>
              </a:rPr>
              <a:t>Desarrollo</a:t>
            </a:r>
            <a:endParaRPr b="0" sz="3000">
              <a:solidFill>
                <a:srgbClr val="2D2D2D"/>
              </a:solidFill>
              <a:latin typeface="Poppins SemiBold"/>
              <a:ea typeface="Poppins SemiBold"/>
              <a:cs typeface="Poppins SemiBold"/>
              <a:sym typeface="Poppins SemiBold"/>
            </a:endParaRPr>
          </a:p>
          <a:p>
            <a:pPr indent="-419100" lvl="0" marL="457200" rtl="0">
              <a:spcBef>
                <a:spcPts val="0"/>
              </a:spcBef>
              <a:spcAft>
                <a:spcPts val="0"/>
              </a:spcAft>
              <a:buClr>
                <a:srgbClr val="2D2D2D"/>
              </a:buClr>
              <a:buSzPts val="3000"/>
              <a:buFont typeface="Poppins SemiBold"/>
              <a:buChar char="➢"/>
            </a:pPr>
            <a:r>
              <a:rPr b="0" lang="en" sz="3000">
                <a:solidFill>
                  <a:srgbClr val="2D2D2D"/>
                </a:solidFill>
                <a:latin typeface="Poppins SemiBold"/>
                <a:ea typeface="Poppins SemiBold"/>
                <a:cs typeface="Poppins SemiBold"/>
                <a:sym typeface="Poppins SemiBold"/>
              </a:rPr>
              <a:t>Implementación</a:t>
            </a:r>
            <a:endParaRPr b="0" sz="3000">
              <a:solidFill>
                <a:srgbClr val="2D2D2D"/>
              </a:solidFill>
              <a:latin typeface="Poppins SemiBold"/>
              <a:ea typeface="Poppins SemiBold"/>
              <a:cs typeface="Poppins SemiBold"/>
              <a:sym typeface="Poppins SemiBold"/>
            </a:endParaRPr>
          </a:p>
        </p:txBody>
      </p:sp>
      <p:pic>
        <p:nvPicPr>
          <p:cNvPr id="75" name="Shape 75"/>
          <p:cNvPicPr preferRelativeResize="0"/>
          <p:nvPr/>
        </p:nvPicPr>
        <p:blipFill>
          <a:blip r:embed="rId3">
            <a:alphaModFix/>
          </a:blip>
          <a:stretch>
            <a:fillRect/>
          </a:stretch>
        </p:blipFill>
        <p:spPr>
          <a:xfrm>
            <a:off x="438900" y="1177905"/>
            <a:ext cx="3718557" cy="799488"/>
          </a:xfrm>
          <a:prstGeom prst="rect">
            <a:avLst/>
          </a:prstGeom>
          <a:noFill/>
          <a:ln>
            <a:noFill/>
          </a:ln>
        </p:spPr>
      </p:pic>
      <p:pic>
        <p:nvPicPr>
          <p:cNvPr id="76" name="Shape 76"/>
          <p:cNvPicPr preferRelativeResize="0"/>
          <p:nvPr/>
        </p:nvPicPr>
        <p:blipFill>
          <a:blip r:embed="rId4">
            <a:alphaModFix/>
          </a:blip>
          <a:stretch>
            <a:fillRect/>
          </a:stretch>
        </p:blipFill>
        <p:spPr>
          <a:xfrm>
            <a:off x="4881716" y="1704715"/>
            <a:ext cx="2656600" cy="2656640"/>
          </a:xfrm>
          <a:prstGeom prst="rect">
            <a:avLst/>
          </a:prstGeom>
          <a:noFill/>
          <a:ln>
            <a:noFill/>
          </a:ln>
          <a:effectLst>
            <a:outerShdw blurRad="57150" rotWithShape="0" algn="bl" dir="5400000" dist="19050">
              <a:srgbClr val="000000">
                <a:alpha val="50000"/>
              </a:srgbClr>
            </a:outerShdw>
          </a:effectLst>
        </p:spPr>
      </p:pic>
      <p:sp>
        <p:nvSpPr>
          <p:cNvPr id="77" name="Shape 77"/>
          <p:cNvSpPr txBox="1"/>
          <p:nvPr>
            <p:ph idx="4294967295" type="ctrTitle"/>
          </p:nvPr>
        </p:nvSpPr>
        <p:spPr>
          <a:xfrm>
            <a:off x="301725" y="2712893"/>
            <a:ext cx="5025000" cy="767400"/>
          </a:xfrm>
          <a:prstGeom prst="rect">
            <a:avLst/>
          </a:prstGeom>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533400" lvl="1" marL="914400" rtl="0">
              <a:spcBef>
                <a:spcPts val="0"/>
              </a:spcBef>
              <a:spcAft>
                <a:spcPts val="0"/>
              </a:spcAft>
              <a:buClr>
                <a:srgbClr val="2D2D2D"/>
              </a:buClr>
              <a:buSzPts val="4800"/>
              <a:buFont typeface="Poppins SemiBold"/>
              <a:buChar char="○"/>
            </a:pPr>
            <a:r>
              <a:rPr b="0" lang="en" sz="4800">
                <a:solidFill>
                  <a:srgbClr val="2D2D2D"/>
                </a:solidFill>
                <a:latin typeface="Poppins SemiBold"/>
                <a:ea typeface="Poppins SemiBold"/>
                <a:cs typeface="Poppins SemiBold"/>
                <a:sym typeface="Poppins SemiBold"/>
              </a:rPr>
              <a:t>SOLUCIONES</a:t>
            </a:r>
            <a:endParaRPr b="0" sz="4800">
              <a:solidFill>
                <a:srgbClr val="2D2D2D"/>
              </a:solidFill>
              <a:latin typeface="Poppins SemiBold"/>
              <a:ea typeface="Poppins SemiBold"/>
              <a:cs typeface="Poppins SemiBold"/>
              <a:sym typeface="Poppins SemiBold"/>
            </a:endParaRPr>
          </a:p>
        </p:txBody>
      </p:sp>
      <p:pic>
        <p:nvPicPr>
          <p:cNvPr id="78" name="Shape 78"/>
          <p:cNvPicPr preferRelativeResize="0"/>
          <p:nvPr/>
        </p:nvPicPr>
        <p:blipFill>
          <a:blip r:embed="rId5">
            <a:alphaModFix amt="41000"/>
          </a:blip>
          <a:stretch>
            <a:fillRect/>
          </a:stretch>
        </p:blipFill>
        <p:spPr>
          <a:xfrm>
            <a:off x="7538316" y="145300"/>
            <a:ext cx="2656600" cy="1992450"/>
          </a:xfrm>
          <a:prstGeom prst="rect">
            <a:avLst/>
          </a:prstGeom>
          <a:noFill/>
          <a:ln>
            <a:noFill/>
          </a:ln>
        </p:spPr>
      </p:pic>
      <p:pic>
        <p:nvPicPr>
          <p:cNvPr id="79" name="Shape 79"/>
          <p:cNvPicPr preferRelativeResize="0"/>
          <p:nvPr/>
        </p:nvPicPr>
        <p:blipFill>
          <a:blip r:embed="rId6">
            <a:alphaModFix/>
          </a:blip>
          <a:stretch>
            <a:fillRect/>
          </a:stretch>
        </p:blipFill>
        <p:spPr>
          <a:xfrm>
            <a:off x="438906" y="253550"/>
            <a:ext cx="1913135" cy="494350"/>
          </a:xfrm>
          <a:prstGeom prst="rect">
            <a:avLst/>
          </a:prstGeom>
          <a:noFill/>
          <a:ln>
            <a:noFill/>
          </a:ln>
        </p:spPr>
      </p:pic>
      <p:pic>
        <p:nvPicPr>
          <p:cNvPr id="80" name="Shape 80"/>
          <p:cNvPicPr preferRelativeResize="0"/>
          <p:nvPr/>
        </p:nvPicPr>
        <p:blipFill>
          <a:blip r:embed="rId7">
            <a:alphaModFix/>
          </a:blip>
          <a:stretch>
            <a:fillRect/>
          </a:stretch>
        </p:blipFill>
        <p:spPr>
          <a:xfrm>
            <a:off x="438899" y="2796468"/>
            <a:ext cx="828199" cy="683825"/>
          </a:xfrm>
          <a:prstGeom prst="rect">
            <a:avLst/>
          </a:prstGeom>
          <a:noFill/>
          <a:ln>
            <a:noFill/>
          </a:ln>
          <a:effectLst>
            <a:outerShdw blurRad="57150" rotWithShape="0" algn="bl" dir="5400000" dist="19050">
              <a:srgbClr val="000000">
                <a:alpha val="50000"/>
              </a:srgbClr>
            </a:outerShdw>
          </a:effectLst>
        </p:spPr>
      </p:pic>
      <p:pic>
        <p:nvPicPr>
          <p:cNvPr id="81" name="Shape 81"/>
          <p:cNvPicPr preferRelativeResize="0"/>
          <p:nvPr/>
        </p:nvPicPr>
        <p:blipFill>
          <a:blip r:embed="rId8">
            <a:alphaModFix amt="10000"/>
          </a:blip>
          <a:stretch>
            <a:fillRect/>
          </a:stretch>
        </p:blipFill>
        <p:spPr>
          <a:xfrm>
            <a:off x="6493408" y="4548148"/>
            <a:ext cx="1580375" cy="395075"/>
          </a:xfrm>
          <a:prstGeom prst="rect">
            <a:avLst/>
          </a:prstGeom>
          <a:noFill/>
          <a:ln>
            <a:noFill/>
          </a:ln>
        </p:spPr>
      </p:pic>
      <p:pic>
        <p:nvPicPr>
          <p:cNvPr id="82" name="Shape 82"/>
          <p:cNvPicPr preferRelativeResize="0"/>
          <p:nvPr/>
        </p:nvPicPr>
        <p:blipFill>
          <a:blip r:embed="rId9">
            <a:alphaModFix amt="10000"/>
          </a:blip>
          <a:stretch>
            <a:fillRect/>
          </a:stretch>
        </p:blipFill>
        <p:spPr>
          <a:xfrm>
            <a:off x="5370686" y="4692325"/>
            <a:ext cx="1045136" cy="3950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79"/>
                                        </p:tgtEl>
                                        <p:attrNameLst>
                                          <p:attrName>style.visibility</p:attrName>
                                        </p:attrNameLst>
                                      </p:cBhvr>
                                      <p:to>
                                        <p:strVal val="visible"/>
                                      </p:to>
                                    </p:set>
                                    <p:animEffect filter="fade" transition="in">
                                      <p:cBhvr>
                                        <p:cTn dur="1000"/>
                                        <p:tgtEl>
                                          <p:spTgt spid="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
                                        </p:tgtEl>
                                        <p:attrNameLst>
                                          <p:attrName>style.visibility</p:attrName>
                                        </p:attrNameLst>
                                      </p:cBhvr>
                                      <p:to>
                                        <p:strVal val="visible"/>
                                      </p:to>
                                    </p:set>
                                    <p:animEffect filter="fade" transition="in">
                                      <p:cBhvr>
                                        <p:cTn dur="1000"/>
                                        <p:tgtEl>
                                          <p:spTgt spid="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
                                            <p:txEl>
                                              <p:pRg end="0" st="0"/>
                                            </p:txEl>
                                          </p:spTgt>
                                        </p:tgtEl>
                                        <p:attrNameLst>
                                          <p:attrName>style.visibility</p:attrName>
                                        </p:attrNameLst>
                                      </p:cBhvr>
                                      <p:to>
                                        <p:strVal val="visible"/>
                                      </p:to>
                                    </p:set>
                                    <p:animEffect filter="fade" transition="in">
                                      <p:cBhvr>
                                        <p:cTn dur="1000"/>
                                        <p:tgtEl>
                                          <p:spTgt spid="7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
                                            <p:txEl>
                                              <p:pRg end="1" st="1"/>
                                            </p:txEl>
                                          </p:spTgt>
                                        </p:tgtEl>
                                        <p:attrNameLst>
                                          <p:attrName>style.visibility</p:attrName>
                                        </p:attrNameLst>
                                      </p:cBhvr>
                                      <p:to>
                                        <p:strVal val="visible"/>
                                      </p:to>
                                    </p:set>
                                    <p:animEffect filter="fade" transition="in">
                                      <p:cBhvr>
                                        <p:cTn dur="1000"/>
                                        <p:tgtEl>
                                          <p:spTgt spid="7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
                                            <p:txEl>
                                              <p:pRg end="2" st="2"/>
                                            </p:txEl>
                                          </p:spTgt>
                                        </p:tgtEl>
                                        <p:attrNameLst>
                                          <p:attrName>style.visibility</p:attrName>
                                        </p:attrNameLst>
                                      </p:cBhvr>
                                      <p:to>
                                        <p:strVal val="visible"/>
                                      </p:to>
                                    </p:set>
                                    <p:animEffect filter="fade" transition="in">
                                      <p:cBhvr>
                                        <p:cTn dur="1000"/>
                                        <p:tgtEl>
                                          <p:spTgt spid="74">
                                            <p:txEl>
                                              <p:pRg end="2" st="2"/>
                                            </p:txEl>
                                          </p:spTgt>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76"/>
                                        </p:tgtEl>
                                        <p:attrNameLst>
                                          <p:attrName>style.visibility</p:attrName>
                                        </p:attrNameLst>
                                      </p:cBhvr>
                                      <p:to>
                                        <p:strVal val="visible"/>
                                      </p:to>
                                    </p:set>
                                    <p:animEffect filter="fade" transition="in">
                                      <p:cBhvr>
                                        <p:cTn dur="1000"/>
                                        <p:tgtEl>
                                          <p:spTgt spid="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000"/>
                                        <p:tgtEl>
                                          <p:spTgt spid="74"/>
                                        </p:tgtEl>
                                      </p:cBhvr>
                                    </p:animEffect>
                                    <p:set>
                                      <p:cBhvr>
                                        <p:cTn dur="1" fill="hold">
                                          <p:stCondLst>
                                            <p:cond delay="1000"/>
                                          </p:stCondLst>
                                        </p:cTn>
                                        <p:tgtEl>
                                          <p:spTgt spid="74"/>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77"/>
                                        </p:tgtEl>
                                        <p:attrNameLst>
                                          <p:attrName>style.visibility</p:attrName>
                                        </p:attrNameLst>
                                      </p:cBhvr>
                                      <p:to>
                                        <p:strVal val="visible"/>
                                      </p:to>
                                    </p:set>
                                    <p:animEffect filter="fade" transition="in">
                                      <p:cBhvr>
                                        <p:cTn dur="1000"/>
                                        <p:tgtEl>
                                          <p:spTgt spid="77"/>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80"/>
                                        </p:tgtEl>
                                        <p:attrNameLst>
                                          <p:attrName>style.visibility</p:attrName>
                                        </p:attrNameLst>
                                      </p:cBhvr>
                                      <p:to>
                                        <p:strVal val="visible"/>
                                      </p:to>
                                    </p:set>
                                    <p:anim calcmode="lin" valueType="num">
                                      <p:cBhvr additive="base">
                                        <p:cTn dur="400"/>
                                        <p:tgtEl>
                                          <p:spTgt spid="80"/>
                                        </p:tgtEl>
                                        <p:attrNameLst>
                                          <p:attrName>ppt_w</p:attrName>
                                        </p:attrNameLst>
                                      </p:cBhvr>
                                      <p:tavLst>
                                        <p:tav fmla="" tm="0">
                                          <p:val>
                                            <p:strVal val="0"/>
                                          </p:val>
                                        </p:tav>
                                        <p:tav fmla="" tm="100000">
                                          <p:val>
                                            <p:strVal val="#ppt_w"/>
                                          </p:val>
                                        </p:tav>
                                      </p:tavLst>
                                    </p:anim>
                                    <p:anim calcmode="lin" valueType="num">
                                      <p:cBhvr additive="base">
                                        <p:cTn dur="400"/>
                                        <p:tgtEl>
                                          <p:spTgt spid="80"/>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EB3B"/>
        </a:solidFill>
      </p:bgPr>
    </p:bg>
    <p:spTree>
      <p:nvGrpSpPr>
        <p:cNvPr id="288" name="Shape 288"/>
        <p:cNvGrpSpPr/>
        <p:nvPr/>
      </p:nvGrpSpPr>
      <p:grpSpPr>
        <a:xfrm>
          <a:off x="0" y="0"/>
          <a:ext cx="0" cy="0"/>
          <a:chOff x="0" y="0"/>
          <a:chExt cx="0" cy="0"/>
        </a:xfrm>
      </p:grpSpPr>
      <p:sp>
        <p:nvSpPr>
          <p:cNvPr id="289" name="Shape 289"/>
          <p:cNvSpPr txBox="1"/>
          <p:nvPr>
            <p:ph type="title"/>
          </p:nvPr>
        </p:nvSpPr>
        <p:spPr>
          <a:xfrm>
            <a:off x="278000" y="654300"/>
            <a:ext cx="4560300" cy="5421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sz="3000">
                <a:latin typeface="Poppins"/>
                <a:ea typeface="Poppins"/>
                <a:cs typeface="Poppins"/>
                <a:sym typeface="Poppins"/>
              </a:rPr>
              <a:t>Lo que suele hacerse: </a:t>
            </a:r>
            <a:endParaRPr sz="3000">
              <a:solidFill>
                <a:srgbClr val="F1C800"/>
              </a:solidFill>
              <a:latin typeface="Poppins"/>
              <a:ea typeface="Poppins"/>
              <a:cs typeface="Poppins"/>
              <a:sym typeface="Poppins"/>
            </a:endParaRPr>
          </a:p>
        </p:txBody>
      </p:sp>
      <p:pic>
        <p:nvPicPr>
          <p:cNvPr id="290" name="Shape 290"/>
          <p:cNvPicPr preferRelativeResize="0"/>
          <p:nvPr/>
        </p:nvPicPr>
        <p:blipFill>
          <a:blip r:embed="rId3">
            <a:alphaModFix amt="10000"/>
          </a:blip>
          <a:stretch>
            <a:fillRect/>
          </a:stretch>
        </p:blipFill>
        <p:spPr>
          <a:xfrm>
            <a:off x="5231011" y="4692325"/>
            <a:ext cx="1045136" cy="395075"/>
          </a:xfrm>
          <a:prstGeom prst="rect">
            <a:avLst/>
          </a:prstGeom>
          <a:noFill/>
          <a:ln>
            <a:noFill/>
          </a:ln>
        </p:spPr>
      </p:pic>
      <p:pic>
        <p:nvPicPr>
          <p:cNvPr id="291" name="Shape 291"/>
          <p:cNvPicPr preferRelativeResize="0"/>
          <p:nvPr/>
        </p:nvPicPr>
        <p:blipFill>
          <a:blip r:embed="rId4">
            <a:alphaModFix amt="10000"/>
          </a:blip>
          <a:stretch>
            <a:fillRect/>
          </a:stretch>
        </p:blipFill>
        <p:spPr>
          <a:xfrm>
            <a:off x="6353733" y="4548148"/>
            <a:ext cx="1580375" cy="395075"/>
          </a:xfrm>
          <a:prstGeom prst="rect">
            <a:avLst/>
          </a:prstGeom>
          <a:noFill/>
          <a:ln>
            <a:noFill/>
          </a:ln>
        </p:spPr>
      </p:pic>
      <p:pic>
        <p:nvPicPr>
          <p:cNvPr id="292" name="Shape 292"/>
          <p:cNvPicPr preferRelativeResize="0"/>
          <p:nvPr/>
        </p:nvPicPr>
        <p:blipFill>
          <a:blip r:embed="rId5">
            <a:alphaModFix amt="88000"/>
          </a:blip>
          <a:stretch>
            <a:fillRect/>
          </a:stretch>
        </p:blipFill>
        <p:spPr>
          <a:xfrm>
            <a:off x="7538316" y="145300"/>
            <a:ext cx="2656600" cy="1992450"/>
          </a:xfrm>
          <a:prstGeom prst="rect">
            <a:avLst/>
          </a:prstGeom>
          <a:noFill/>
          <a:ln>
            <a:noFill/>
          </a:ln>
        </p:spPr>
      </p:pic>
      <p:sp>
        <p:nvSpPr>
          <p:cNvPr id="293" name="Shape 293"/>
          <p:cNvSpPr txBox="1"/>
          <p:nvPr>
            <p:ph type="title"/>
          </p:nvPr>
        </p:nvSpPr>
        <p:spPr>
          <a:xfrm>
            <a:off x="201800" y="109000"/>
            <a:ext cx="6646800" cy="4626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a:solidFill>
                  <a:srgbClr val="FFEB3B"/>
                </a:solidFill>
                <a:latin typeface="Poppins"/>
                <a:ea typeface="Poppins"/>
                <a:cs typeface="Poppins"/>
                <a:sym typeface="Poppins"/>
              </a:rPr>
              <a:t>8</a:t>
            </a:r>
            <a:r>
              <a:rPr lang="en">
                <a:solidFill>
                  <a:srgbClr val="FFEB3B"/>
                </a:solidFill>
                <a:latin typeface="Poppins"/>
                <a:ea typeface="Poppins"/>
                <a:cs typeface="Poppins"/>
                <a:sym typeface="Poppins"/>
              </a:rPr>
              <a:t>.</a:t>
            </a:r>
            <a:r>
              <a:rPr lang="en">
                <a:solidFill>
                  <a:srgbClr val="8BC34A"/>
                </a:solidFill>
                <a:latin typeface="Poppins"/>
                <a:ea typeface="Poppins"/>
                <a:cs typeface="Poppins"/>
                <a:sym typeface="Poppins"/>
              </a:rPr>
              <a:t> </a:t>
            </a:r>
            <a:r>
              <a:rPr lang="en">
                <a:latin typeface="Poppins"/>
                <a:ea typeface="Poppins"/>
                <a:cs typeface="Poppins"/>
                <a:sym typeface="Poppins"/>
              </a:rPr>
              <a:t>CONOCER </a:t>
            </a:r>
            <a:r>
              <a:rPr lang="en">
                <a:solidFill>
                  <a:srgbClr val="FFEB3B"/>
                </a:solidFill>
                <a:latin typeface="Poppins"/>
                <a:ea typeface="Poppins"/>
                <a:cs typeface="Poppins"/>
                <a:sym typeface="Poppins"/>
              </a:rPr>
              <a:t>TECNOLOGÍA WEB</a:t>
            </a:r>
            <a:endParaRPr>
              <a:solidFill>
                <a:srgbClr val="FFEB3B"/>
              </a:solidFill>
              <a:latin typeface="Poppins"/>
              <a:ea typeface="Poppins"/>
              <a:cs typeface="Poppins"/>
              <a:sym typeface="Poppins"/>
            </a:endParaRPr>
          </a:p>
        </p:txBody>
      </p:sp>
      <p:sp>
        <p:nvSpPr>
          <p:cNvPr id="294" name="Shape 294"/>
          <p:cNvSpPr txBox="1"/>
          <p:nvPr>
            <p:ph type="title"/>
          </p:nvPr>
        </p:nvSpPr>
        <p:spPr>
          <a:xfrm>
            <a:off x="278000" y="2611100"/>
            <a:ext cx="5100000" cy="6762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sz="3000">
                <a:latin typeface="Poppins"/>
                <a:ea typeface="Poppins"/>
                <a:cs typeface="Poppins"/>
                <a:sym typeface="Poppins"/>
              </a:rPr>
              <a:t>Lo que yo propongo: </a:t>
            </a:r>
            <a:endParaRPr sz="3000">
              <a:solidFill>
                <a:srgbClr val="F1C800"/>
              </a:solidFill>
              <a:latin typeface="Poppins"/>
              <a:ea typeface="Poppins"/>
              <a:cs typeface="Poppins"/>
              <a:sym typeface="Poppins"/>
            </a:endParaRPr>
          </a:p>
        </p:txBody>
      </p:sp>
      <p:sp>
        <p:nvSpPr>
          <p:cNvPr id="295" name="Shape 295">
            <a:hlinkClick r:id="rId6"/>
          </p:cNvPr>
          <p:cNvSpPr txBox="1"/>
          <p:nvPr>
            <p:ph type="title"/>
          </p:nvPr>
        </p:nvSpPr>
        <p:spPr>
          <a:xfrm>
            <a:off x="3563775" y="3653513"/>
            <a:ext cx="3761100" cy="5202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b="0" lang="en" u="sng">
                <a:solidFill>
                  <a:schemeClr val="hlink"/>
                </a:solidFill>
                <a:latin typeface="Poppins Medium"/>
                <a:ea typeface="Poppins Medium"/>
                <a:cs typeface="Poppins Medium"/>
                <a:sym typeface="Poppins Medium"/>
                <a:hlinkClick r:id="rId7"/>
              </a:rPr>
              <a:t>wpthemedetector.com</a:t>
            </a:r>
            <a:endParaRPr b="0">
              <a:solidFill>
                <a:srgbClr val="673AB7"/>
              </a:solidFill>
              <a:latin typeface="Poppins Medium"/>
              <a:ea typeface="Poppins Medium"/>
              <a:cs typeface="Poppins Medium"/>
              <a:sym typeface="Poppins Medium"/>
            </a:endParaRPr>
          </a:p>
        </p:txBody>
      </p:sp>
      <p:pic>
        <p:nvPicPr>
          <p:cNvPr id="296" name="Shape 296"/>
          <p:cNvPicPr preferRelativeResize="0"/>
          <p:nvPr/>
        </p:nvPicPr>
        <p:blipFill>
          <a:blip r:embed="rId8">
            <a:alphaModFix/>
          </a:blip>
          <a:stretch>
            <a:fillRect/>
          </a:stretch>
        </p:blipFill>
        <p:spPr>
          <a:xfrm>
            <a:off x="2804900" y="1149375"/>
            <a:ext cx="2426100" cy="1400349"/>
          </a:xfrm>
          <a:prstGeom prst="rect">
            <a:avLst/>
          </a:prstGeom>
          <a:noFill/>
          <a:ln>
            <a:noFill/>
          </a:ln>
        </p:spPr>
      </p:pic>
      <p:pic>
        <p:nvPicPr>
          <p:cNvPr id="297" name="Shape 297"/>
          <p:cNvPicPr preferRelativeResize="0"/>
          <p:nvPr/>
        </p:nvPicPr>
        <p:blipFill>
          <a:blip r:embed="rId9">
            <a:alphaModFix/>
          </a:blip>
          <a:stretch>
            <a:fillRect/>
          </a:stretch>
        </p:blipFill>
        <p:spPr>
          <a:xfrm>
            <a:off x="994969" y="3387994"/>
            <a:ext cx="2239700" cy="1057000"/>
          </a:xfrm>
          <a:prstGeom prst="rect">
            <a:avLst/>
          </a:prstGeom>
          <a:noFill/>
          <a:ln>
            <a:noFill/>
          </a:ln>
          <a:effectLst>
            <a:outerShdw blurRad="57150" rotWithShape="0" algn="bl" dir="5400000" dist="19050">
              <a:srgbClr val="000000">
                <a:alpha val="50000"/>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93"/>
                                        </p:tgtEl>
                                        <p:attrNameLst>
                                          <p:attrName>style.visibility</p:attrName>
                                        </p:attrNameLst>
                                      </p:cBhvr>
                                      <p:to>
                                        <p:strVal val="visible"/>
                                      </p:to>
                                    </p:set>
                                    <p:animEffect filter="fade" transition="in">
                                      <p:cBhvr>
                                        <p:cTn dur="1000"/>
                                        <p:tgtEl>
                                          <p:spTgt spid="2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89"/>
                                        </p:tgtEl>
                                        <p:attrNameLst>
                                          <p:attrName>style.visibility</p:attrName>
                                        </p:attrNameLst>
                                      </p:cBhvr>
                                      <p:to>
                                        <p:strVal val="visible"/>
                                      </p:to>
                                    </p:set>
                                    <p:anim calcmode="lin" valueType="num">
                                      <p:cBhvr additive="base">
                                        <p:cTn dur="1000"/>
                                        <p:tgtEl>
                                          <p:spTgt spid="289"/>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296"/>
                                        </p:tgtEl>
                                        <p:attrNameLst>
                                          <p:attrName>style.visibility</p:attrName>
                                        </p:attrNameLst>
                                      </p:cBhvr>
                                      <p:to>
                                        <p:strVal val="visible"/>
                                      </p:to>
                                    </p:set>
                                    <p:anim calcmode="lin" valueType="num">
                                      <p:cBhvr additive="base">
                                        <p:cTn dur="1000"/>
                                        <p:tgtEl>
                                          <p:spTgt spid="296"/>
                                        </p:tgtEl>
                                        <p:attrNameLst>
                                          <p:attrName>ppt_w</p:attrName>
                                        </p:attrNameLst>
                                      </p:cBhvr>
                                      <p:tavLst>
                                        <p:tav fmla="" tm="0">
                                          <p:val>
                                            <p:strVal val="0"/>
                                          </p:val>
                                        </p:tav>
                                        <p:tav fmla="" tm="100000">
                                          <p:val>
                                            <p:strVal val="#ppt_w"/>
                                          </p:val>
                                        </p:tav>
                                      </p:tavLst>
                                    </p:anim>
                                    <p:anim calcmode="lin" valueType="num">
                                      <p:cBhvr additive="base">
                                        <p:cTn dur="1000"/>
                                        <p:tgtEl>
                                          <p:spTgt spid="29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294"/>
                                        </p:tgtEl>
                                        <p:attrNameLst>
                                          <p:attrName>style.visibility</p:attrName>
                                        </p:attrNameLst>
                                      </p:cBhvr>
                                      <p:to>
                                        <p:strVal val="visible"/>
                                      </p:to>
                                    </p:set>
                                    <p:anim calcmode="lin" valueType="num">
                                      <p:cBhvr additive="base">
                                        <p:cTn dur="1000"/>
                                        <p:tgtEl>
                                          <p:spTgt spid="294"/>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297"/>
                                        </p:tgtEl>
                                        <p:attrNameLst>
                                          <p:attrName>style.visibility</p:attrName>
                                        </p:attrNameLst>
                                      </p:cBhvr>
                                      <p:to>
                                        <p:strVal val="visible"/>
                                      </p:to>
                                    </p:set>
                                    <p:anim calcmode="lin" valueType="num">
                                      <p:cBhvr additive="base">
                                        <p:cTn dur="1000"/>
                                        <p:tgtEl>
                                          <p:spTgt spid="297"/>
                                        </p:tgtEl>
                                        <p:attrNameLst>
                                          <p:attrName>ppt_w</p:attrName>
                                        </p:attrNameLst>
                                      </p:cBhvr>
                                      <p:tavLst>
                                        <p:tav fmla="" tm="0">
                                          <p:val>
                                            <p:strVal val="0"/>
                                          </p:val>
                                        </p:tav>
                                        <p:tav fmla="" tm="100000">
                                          <p:val>
                                            <p:strVal val="#ppt_w"/>
                                          </p:val>
                                        </p:tav>
                                      </p:tavLst>
                                    </p:anim>
                                    <p:anim calcmode="lin" valueType="num">
                                      <p:cBhvr additive="base">
                                        <p:cTn dur="1000"/>
                                        <p:tgtEl>
                                          <p:spTgt spid="297"/>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95"/>
                                        </p:tgtEl>
                                        <p:attrNameLst>
                                          <p:attrName>style.visibility</p:attrName>
                                        </p:attrNameLst>
                                      </p:cBhvr>
                                      <p:to>
                                        <p:strVal val="visible"/>
                                      </p:to>
                                    </p:set>
                                    <p:animEffect filter="fade" transition="in">
                                      <p:cBhvr>
                                        <p:cTn dur="1000"/>
                                        <p:tgtEl>
                                          <p:spTgt spid="2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4ABE2"/>
        </a:solidFill>
      </p:bgPr>
    </p:bg>
    <p:spTree>
      <p:nvGrpSpPr>
        <p:cNvPr id="301" name="Shape 301"/>
        <p:cNvGrpSpPr/>
        <p:nvPr/>
      </p:nvGrpSpPr>
      <p:grpSpPr>
        <a:xfrm>
          <a:off x="0" y="0"/>
          <a:ext cx="0" cy="0"/>
          <a:chOff x="0" y="0"/>
          <a:chExt cx="0" cy="0"/>
        </a:xfrm>
      </p:grpSpPr>
      <p:sp>
        <p:nvSpPr>
          <p:cNvPr id="302" name="Shape 302"/>
          <p:cNvSpPr txBox="1"/>
          <p:nvPr>
            <p:ph idx="4294967295" type="ctrTitle"/>
          </p:nvPr>
        </p:nvSpPr>
        <p:spPr>
          <a:xfrm>
            <a:off x="302800" y="1076850"/>
            <a:ext cx="4038000" cy="29898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sz="7200">
                <a:solidFill>
                  <a:srgbClr val="24ABE2"/>
                </a:solidFill>
                <a:latin typeface="Poppins"/>
                <a:ea typeface="Poppins"/>
                <a:cs typeface="Poppins"/>
                <a:sym typeface="Poppins"/>
              </a:rPr>
              <a:t>BONUS</a:t>
            </a:r>
            <a:endParaRPr sz="7200">
              <a:solidFill>
                <a:srgbClr val="24ABE2"/>
              </a:solidFill>
              <a:latin typeface="Poppins"/>
              <a:ea typeface="Poppins"/>
              <a:cs typeface="Poppins"/>
              <a:sym typeface="Poppins"/>
            </a:endParaRPr>
          </a:p>
          <a:p>
            <a:pPr indent="0" lvl="0" marL="0" rtl="0">
              <a:spcBef>
                <a:spcPts val="0"/>
              </a:spcBef>
              <a:spcAft>
                <a:spcPts val="0"/>
              </a:spcAft>
              <a:buNone/>
            </a:pPr>
            <a:r>
              <a:rPr lang="en">
                <a:latin typeface="Poppins"/>
                <a:ea typeface="Poppins"/>
                <a:cs typeface="Poppins"/>
                <a:sym typeface="Poppins"/>
              </a:rPr>
              <a:t>TRACK</a:t>
            </a:r>
            <a:endParaRPr>
              <a:solidFill>
                <a:srgbClr val="CDDC39"/>
              </a:solidFill>
              <a:latin typeface="Poppins"/>
              <a:ea typeface="Poppins"/>
              <a:cs typeface="Poppins"/>
              <a:sym typeface="Poppins"/>
            </a:endParaRPr>
          </a:p>
        </p:txBody>
      </p:sp>
      <p:pic>
        <p:nvPicPr>
          <p:cNvPr id="303" name="Shape 303"/>
          <p:cNvPicPr preferRelativeResize="0"/>
          <p:nvPr/>
        </p:nvPicPr>
        <p:blipFill>
          <a:blip r:embed="rId3">
            <a:alphaModFix amt="10000"/>
          </a:blip>
          <a:stretch>
            <a:fillRect/>
          </a:stretch>
        </p:blipFill>
        <p:spPr>
          <a:xfrm>
            <a:off x="2339305" y="4692325"/>
            <a:ext cx="1045136" cy="395075"/>
          </a:xfrm>
          <a:prstGeom prst="rect">
            <a:avLst/>
          </a:prstGeom>
          <a:noFill/>
          <a:ln>
            <a:noFill/>
          </a:ln>
        </p:spPr>
      </p:pic>
      <p:pic>
        <p:nvPicPr>
          <p:cNvPr id="304" name="Shape 304"/>
          <p:cNvPicPr preferRelativeResize="0"/>
          <p:nvPr/>
        </p:nvPicPr>
        <p:blipFill>
          <a:blip r:embed="rId4">
            <a:alphaModFix amt="10000"/>
          </a:blip>
          <a:stretch>
            <a:fillRect/>
          </a:stretch>
        </p:blipFill>
        <p:spPr>
          <a:xfrm>
            <a:off x="3462027" y="4548148"/>
            <a:ext cx="1580375" cy="395075"/>
          </a:xfrm>
          <a:prstGeom prst="rect">
            <a:avLst/>
          </a:prstGeom>
          <a:noFill/>
          <a:ln>
            <a:noFill/>
          </a:ln>
        </p:spPr>
      </p:pic>
      <p:pic>
        <p:nvPicPr>
          <p:cNvPr id="305" name="Shape 305"/>
          <p:cNvPicPr preferRelativeResize="0"/>
          <p:nvPr/>
        </p:nvPicPr>
        <p:blipFill>
          <a:blip r:embed="rId5">
            <a:alphaModFix amt="88000"/>
          </a:blip>
          <a:stretch>
            <a:fillRect/>
          </a:stretch>
        </p:blipFill>
        <p:spPr>
          <a:xfrm>
            <a:off x="5941237" y="138200"/>
            <a:ext cx="2656600" cy="19924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1B7EA1"/>
        </a:solidFill>
      </p:bgPr>
    </p:bg>
    <p:spTree>
      <p:nvGrpSpPr>
        <p:cNvPr id="309" name="Shape 309"/>
        <p:cNvGrpSpPr/>
        <p:nvPr/>
      </p:nvGrpSpPr>
      <p:grpSpPr>
        <a:xfrm>
          <a:off x="0" y="0"/>
          <a:ext cx="0" cy="0"/>
          <a:chOff x="0" y="0"/>
          <a:chExt cx="0" cy="0"/>
        </a:xfrm>
      </p:grpSpPr>
      <p:pic>
        <p:nvPicPr>
          <p:cNvPr id="310" name="Shape 310"/>
          <p:cNvPicPr preferRelativeResize="0"/>
          <p:nvPr/>
        </p:nvPicPr>
        <p:blipFill>
          <a:blip r:embed="rId3">
            <a:alphaModFix amt="10000"/>
          </a:blip>
          <a:stretch>
            <a:fillRect/>
          </a:stretch>
        </p:blipFill>
        <p:spPr>
          <a:xfrm>
            <a:off x="5231011" y="4692325"/>
            <a:ext cx="1045136" cy="395075"/>
          </a:xfrm>
          <a:prstGeom prst="rect">
            <a:avLst/>
          </a:prstGeom>
          <a:noFill/>
          <a:ln>
            <a:noFill/>
          </a:ln>
        </p:spPr>
      </p:pic>
      <p:pic>
        <p:nvPicPr>
          <p:cNvPr id="311" name="Shape 311"/>
          <p:cNvPicPr preferRelativeResize="0"/>
          <p:nvPr/>
        </p:nvPicPr>
        <p:blipFill>
          <a:blip r:embed="rId4">
            <a:alphaModFix amt="10000"/>
          </a:blip>
          <a:stretch>
            <a:fillRect/>
          </a:stretch>
        </p:blipFill>
        <p:spPr>
          <a:xfrm>
            <a:off x="6353733" y="4548148"/>
            <a:ext cx="1580375" cy="395075"/>
          </a:xfrm>
          <a:prstGeom prst="rect">
            <a:avLst/>
          </a:prstGeom>
          <a:noFill/>
          <a:ln>
            <a:noFill/>
          </a:ln>
        </p:spPr>
      </p:pic>
      <p:pic>
        <p:nvPicPr>
          <p:cNvPr id="312" name="Shape 312"/>
          <p:cNvPicPr preferRelativeResize="0"/>
          <p:nvPr/>
        </p:nvPicPr>
        <p:blipFill>
          <a:blip r:embed="rId5">
            <a:alphaModFix amt="88000"/>
          </a:blip>
          <a:stretch>
            <a:fillRect/>
          </a:stretch>
        </p:blipFill>
        <p:spPr>
          <a:xfrm>
            <a:off x="7538316" y="145300"/>
            <a:ext cx="2656600" cy="1992450"/>
          </a:xfrm>
          <a:prstGeom prst="rect">
            <a:avLst/>
          </a:prstGeom>
          <a:noFill/>
          <a:ln>
            <a:noFill/>
          </a:ln>
        </p:spPr>
      </p:pic>
      <p:sp>
        <p:nvSpPr>
          <p:cNvPr id="313" name="Shape 313"/>
          <p:cNvSpPr txBox="1"/>
          <p:nvPr>
            <p:ph type="title"/>
          </p:nvPr>
        </p:nvSpPr>
        <p:spPr>
          <a:xfrm>
            <a:off x="201800" y="109000"/>
            <a:ext cx="6646800" cy="4626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a:solidFill>
                  <a:srgbClr val="1B7EA1"/>
                </a:solidFill>
                <a:latin typeface="Poppins"/>
                <a:ea typeface="Poppins"/>
                <a:cs typeface="Poppins"/>
                <a:sym typeface="Poppins"/>
              </a:rPr>
              <a:t>BONUS</a:t>
            </a:r>
            <a:r>
              <a:rPr lang="en">
                <a:solidFill>
                  <a:srgbClr val="FFEB3B"/>
                </a:solidFill>
                <a:latin typeface="Poppins"/>
                <a:ea typeface="Poppins"/>
                <a:cs typeface="Poppins"/>
                <a:sym typeface="Poppins"/>
              </a:rPr>
              <a:t> </a:t>
            </a:r>
            <a:r>
              <a:rPr lang="en">
                <a:latin typeface="Poppins"/>
                <a:ea typeface="Poppins"/>
                <a:cs typeface="Poppins"/>
                <a:sym typeface="Poppins"/>
              </a:rPr>
              <a:t>TRACK</a:t>
            </a:r>
            <a:endParaRPr>
              <a:solidFill>
                <a:srgbClr val="FFEB3B"/>
              </a:solidFill>
              <a:latin typeface="Poppins"/>
              <a:ea typeface="Poppins"/>
              <a:cs typeface="Poppins"/>
              <a:sym typeface="Poppins"/>
            </a:endParaRPr>
          </a:p>
        </p:txBody>
      </p:sp>
      <p:sp>
        <p:nvSpPr>
          <p:cNvPr id="314" name="Shape 314"/>
          <p:cNvSpPr txBox="1"/>
          <p:nvPr>
            <p:ph type="title"/>
          </p:nvPr>
        </p:nvSpPr>
        <p:spPr>
          <a:xfrm>
            <a:off x="1622650" y="2878281"/>
            <a:ext cx="5100000" cy="141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1B7EA1"/>
                </a:solidFill>
                <a:latin typeface="Poppins"/>
                <a:ea typeface="Poppins"/>
                <a:cs typeface="Poppins"/>
                <a:sym typeface="Poppins"/>
              </a:rPr>
              <a:t>AUTOMATIZACIONES CONECTADAS ENTRE APLICACIONES</a:t>
            </a:r>
            <a:endParaRPr sz="3000">
              <a:solidFill>
                <a:srgbClr val="1B7EA1"/>
              </a:solidFill>
              <a:latin typeface="Poppins"/>
              <a:ea typeface="Poppins"/>
              <a:cs typeface="Poppins"/>
              <a:sym typeface="Poppins"/>
            </a:endParaRPr>
          </a:p>
        </p:txBody>
      </p:sp>
      <p:sp>
        <p:nvSpPr>
          <p:cNvPr id="315" name="Shape 315">
            <a:hlinkClick r:id="rId6"/>
          </p:cNvPr>
          <p:cNvSpPr txBox="1"/>
          <p:nvPr>
            <p:ph type="title"/>
          </p:nvPr>
        </p:nvSpPr>
        <p:spPr>
          <a:xfrm>
            <a:off x="2173625" y="2064600"/>
            <a:ext cx="3761100" cy="520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0" lang="en" u="sng">
                <a:solidFill>
                  <a:schemeClr val="hlink"/>
                </a:solidFill>
                <a:latin typeface="Poppins Medium"/>
                <a:ea typeface="Poppins Medium"/>
                <a:cs typeface="Poppins Medium"/>
                <a:sym typeface="Poppins Medium"/>
                <a:hlinkClick r:id="rId7"/>
              </a:rPr>
              <a:t>zapier.com</a:t>
            </a:r>
            <a:endParaRPr b="0">
              <a:solidFill>
                <a:srgbClr val="673AB7"/>
              </a:solidFill>
              <a:latin typeface="Poppins Medium"/>
              <a:ea typeface="Poppins Medium"/>
              <a:cs typeface="Poppins Medium"/>
              <a:sym typeface="Poppins Medium"/>
            </a:endParaRPr>
          </a:p>
        </p:txBody>
      </p:sp>
      <p:pic>
        <p:nvPicPr>
          <p:cNvPr id="316" name="Shape 316"/>
          <p:cNvPicPr preferRelativeResize="0"/>
          <p:nvPr/>
        </p:nvPicPr>
        <p:blipFill>
          <a:blip r:embed="rId8">
            <a:alphaModFix/>
          </a:blip>
          <a:stretch>
            <a:fillRect/>
          </a:stretch>
        </p:blipFill>
        <p:spPr>
          <a:xfrm>
            <a:off x="2625425" y="733400"/>
            <a:ext cx="2857500" cy="1304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313"/>
                                        </p:tgtEl>
                                        <p:attrNameLst>
                                          <p:attrName>style.visibility</p:attrName>
                                        </p:attrNameLst>
                                      </p:cBhvr>
                                      <p:to>
                                        <p:strVal val="visible"/>
                                      </p:to>
                                    </p:set>
                                    <p:animEffect filter="fade" transition="in">
                                      <p:cBhvr>
                                        <p:cTn dur="1000"/>
                                        <p:tgtEl>
                                          <p:spTgt spid="31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1000"/>
                                        <p:tgtEl>
                                          <p:spTgt spid="316"/>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1000"/>
                                        <p:tgtEl>
                                          <p:spTgt spid="315"/>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1000"/>
                                        <p:tgtEl>
                                          <p:spTgt spid="3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64060"/>
        </a:solidFill>
      </p:bgPr>
    </p:bg>
    <p:spTree>
      <p:nvGrpSpPr>
        <p:cNvPr id="320" name="Shape 320"/>
        <p:cNvGrpSpPr/>
        <p:nvPr/>
      </p:nvGrpSpPr>
      <p:grpSpPr>
        <a:xfrm>
          <a:off x="0" y="0"/>
          <a:ext cx="0" cy="0"/>
          <a:chOff x="0" y="0"/>
          <a:chExt cx="0" cy="0"/>
        </a:xfrm>
      </p:grpSpPr>
      <p:pic>
        <p:nvPicPr>
          <p:cNvPr id="321" name="Shape 321"/>
          <p:cNvPicPr preferRelativeResize="0"/>
          <p:nvPr/>
        </p:nvPicPr>
        <p:blipFill>
          <a:blip r:embed="rId3">
            <a:alphaModFix amt="41000"/>
          </a:blip>
          <a:stretch>
            <a:fillRect/>
          </a:stretch>
        </p:blipFill>
        <p:spPr>
          <a:xfrm>
            <a:off x="5920904" y="115625"/>
            <a:ext cx="2656600" cy="1992450"/>
          </a:xfrm>
          <a:prstGeom prst="rect">
            <a:avLst/>
          </a:prstGeom>
          <a:noFill/>
          <a:ln>
            <a:noFill/>
          </a:ln>
        </p:spPr>
      </p:pic>
      <p:pic>
        <p:nvPicPr>
          <p:cNvPr id="322" name="Shape 322"/>
          <p:cNvPicPr preferRelativeResize="0"/>
          <p:nvPr/>
        </p:nvPicPr>
        <p:blipFill>
          <a:blip r:embed="rId4">
            <a:alphaModFix/>
          </a:blip>
          <a:stretch>
            <a:fillRect/>
          </a:stretch>
        </p:blipFill>
        <p:spPr>
          <a:xfrm>
            <a:off x="238325" y="3595842"/>
            <a:ext cx="4227050" cy="1056775"/>
          </a:xfrm>
          <a:prstGeom prst="rect">
            <a:avLst/>
          </a:prstGeom>
          <a:noFill/>
          <a:ln>
            <a:noFill/>
          </a:ln>
          <a:effectLst>
            <a:outerShdw blurRad="57150" rotWithShape="0" algn="bl" dir="5400000" dist="19050">
              <a:srgbClr val="000000">
                <a:alpha val="50000"/>
              </a:srgbClr>
            </a:outerShdw>
            <a:reflection blurRad="0" dir="0" dist="0" endA="0" endPos="40000" fadeDir="5400012" kx="0" rotWithShape="0" algn="bl" stA="9000" stPos="0" sy="-100000" ky="0"/>
          </a:effectLst>
        </p:spPr>
      </p:pic>
      <p:pic>
        <p:nvPicPr>
          <p:cNvPr id="323" name="Shape 323"/>
          <p:cNvPicPr preferRelativeResize="0"/>
          <p:nvPr/>
        </p:nvPicPr>
        <p:blipFill>
          <a:blip r:embed="rId5">
            <a:alphaModFix/>
          </a:blip>
          <a:stretch>
            <a:fillRect/>
          </a:stretch>
        </p:blipFill>
        <p:spPr>
          <a:xfrm>
            <a:off x="609263" y="1392175"/>
            <a:ext cx="2913800" cy="1101450"/>
          </a:xfrm>
          <a:prstGeom prst="rect">
            <a:avLst/>
          </a:prstGeom>
          <a:noFill/>
          <a:ln>
            <a:noFill/>
          </a:ln>
          <a:effectLst>
            <a:outerShdw blurRad="57150" rotWithShape="0" algn="bl" dir="5400000" dist="19050">
              <a:srgbClr val="000000">
                <a:alpha val="50000"/>
              </a:srgbClr>
            </a:outerShdw>
          </a:effectLst>
        </p:spPr>
      </p:pic>
      <p:pic>
        <p:nvPicPr>
          <p:cNvPr id="324" name="Shape 324"/>
          <p:cNvPicPr preferRelativeResize="0"/>
          <p:nvPr/>
        </p:nvPicPr>
        <p:blipFill>
          <a:blip r:embed="rId6">
            <a:alphaModFix/>
          </a:blip>
          <a:stretch>
            <a:fillRect/>
          </a:stretch>
        </p:blipFill>
        <p:spPr>
          <a:xfrm>
            <a:off x="202050" y="298370"/>
            <a:ext cx="3728225" cy="973075"/>
          </a:xfrm>
          <a:prstGeom prst="rect">
            <a:avLst/>
          </a:prstGeom>
          <a:noFill/>
          <a:ln>
            <a:noFill/>
          </a:ln>
          <a:effectLst>
            <a:outerShdw blurRad="57150" rotWithShape="0" algn="bl" dir="5400000" dist="19050">
              <a:srgbClr val="000000">
                <a:alpha val="50000"/>
              </a:srgbClr>
            </a:outerShdw>
          </a:effectLst>
        </p:spPr>
      </p:pic>
      <p:pic>
        <p:nvPicPr>
          <p:cNvPr id="325" name="Shape 325"/>
          <p:cNvPicPr preferRelativeResize="0"/>
          <p:nvPr/>
        </p:nvPicPr>
        <p:blipFill>
          <a:blip r:embed="rId7">
            <a:alphaModFix/>
          </a:blip>
          <a:stretch>
            <a:fillRect/>
          </a:stretch>
        </p:blipFill>
        <p:spPr>
          <a:xfrm>
            <a:off x="5248700" y="420757"/>
            <a:ext cx="3943150" cy="4301977"/>
          </a:xfrm>
          <a:prstGeom prst="rect">
            <a:avLst/>
          </a:prstGeom>
          <a:noFill/>
          <a:ln>
            <a:noFill/>
          </a:ln>
          <a:effectLst>
            <a:outerShdw blurRad="57150" rotWithShape="0" algn="bl" dir="5400000" dist="19050">
              <a:srgbClr val="000000">
                <a:alpha val="50000"/>
              </a:srgbClr>
            </a:outerShdw>
          </a:effectLst>
        </p:spPr>
      </p:pic>
      <p:sp>
        <p:nvSpPr>
          <p:cNvPr id="326" name="Shape 326"/>
          <p:cNvSpPr txBox="1"/>
          <p:nvPr>
            <p:ph type="ctrTitle"/>
          </p:nvPr>
        </p:nvSpPr>
        <p:spPr>
          <a:xfrm>
            <a:off x="293400" y="2576450"/>
            <a:ext cx="4038000" cy="737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Poppins"/>
                <a:ea typeface="Poppins"/>
                <a:cs typeface="Poppins"/>
                <a:sym typeface="Poppins"/>
              </a:rPr>
              <a:t>FIN</a:t>
            </a:r>
            <a:endParaRPr>
              <a:solidFill>
                <a:srgbClr val="CDDC39"/>
              </a:solidFill>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CDDC39"/>
        </a:solidFill>
      </p:bgPr>
    </p:bg>
    <p:spTree>
      <p:nvGrpSpPr>
        <p:cNvPr id="86" name="Shape 86"/>
        <p:cNvGrpSpPr/>
        <p:nvPr/>
      </p:nvGrpSpPr>
      <p:grpSpPr>
        <a:xfrm>
          <a:off x="0" y="0"/>
          <a:ext cx="0" cy="0"/>
          <a:chOff x="0" y="0"/>
          <a:chExt cx="0" cy="0"/>
        </a:xfrm>
      </p:grpSpPr>
      <p:sp>
        <p:nvSpPr>
          <p:cNvPr id="87" name="Shape 87"/>
          <p:cNvSpPr txBox="1"/>
          <p:nvPr>
            <p:ph type="title"/>
          </p:nvPr>
        </p:nvSpPr>
        <p:spPr>
          <a:xfrm>
            <a:off x="273850" y="151075"/>
            <a:ext cx="6681300" cy="6291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sz="3000">
                <a:latin typeface="Poppins"/>
                <a:ea typeface="Poppins"/>
                <a:cs typeface="Poppins"/>
                <a:sym typeface="Poppins"/>
              </a:rPr>
              <a:t>¿Para </a:t>
            </a:r>
            <a:r>
              <a:rPr lang="en" sz="3000">
                <a:solidFill>
                  <a:srgbClr val="CDDC39"/>
                </a:solidFill>
                <a:latin typeface="Poppins"/>
                <a:ea typeface="Poppins"/>
                <a:cs typeface="Poppins"/>
                <a:sym typeface="Poppins"/>
              </a:rPr>
              <a:t>QUIÉN </a:t>
            </a:r>
            <a:r>
              <a:rPr lang="en" sz="3000">
                <a:latin typeface="Poppins"/>
                <a:ea typeface="Poppins"/>
                <a:cs typeface="Poppins"/>
                <a:sym typeface="Poppins"/>
              </a:rPr>
              <a:t>es la charla de hoy?</a:t>
            </a:r>
            <a:endParaRPr sz="3000">
              <a:solidFill>
                <a:srgbClr val="CDDC39"/>
              </a:solidFill>
              <a:latin typeface="Poppins"/>
              <a:ea typeface="Poppins"/>
              <a:cs typeface="Poppins"/>
              <a:sym typeface="Poppins"/>
            </a:endParaRPr>
          </a:p>
        </p:txBody>
      </p:sp>
      <p:pic>
        <p:nvPicPr>
          <p:cNvPr id="88" name="Shape 88"/>
          <p:cNvPicPr preferRelativeResize="0"/>
          <p:nvPr/>
        </p:nvPicPr>
        <p:blipFill>
          <a:blip r:embed="rId3">
            <a:alphaModFix amt="41000"/>
          </a:blip>
          <a:stretch>
            <a:fillRect/>
          </a:stretch>
        </p:blipFill>
        <p:spPr>
          <a:xfrm>
            <a:off x="7538316" y="145300"/>
            <a:ext cx="2656600" cy="1992450"/>
          </a:xfrm>
          <a:prstGeom prst="rect">
            <a:avLst/>
          </a:prstGeom>
          <a:noFill/>
          <a:ln>
            <a:noFill/>
          </a:ln>
        </p:spPr>
      </p:pic>
      <p:pic>
        <p:nvPicPr>
          <p:cNvPr id="89" name="Shape 89"/>
          <p:cNvPicPr preferRelativeResize="0"/>
          <p:nvPr/>
        </p:nvPicPr>
        <p:blipFill>
          <a:blip r:embed="rId4">
            <a:alphaModFix amt="11000"/>
          </a:blip>
          <a:stretch>
            <a:fillRect/>
          </a:stretch>
        </p:blipFill>
        <p:spPr>
          <a:xfrm>
            <a:off x="5370686" y="4692325"/>
            <a:ext cx="1045136" cy="395075"/>
          </a:xfrm>
          <a:prstGeom prst="rect">
            <a:avLst/>
          </a:prstGeom>
          <a:noFill/>
          <a:ln>
            <a:noFill/>
          </a:ln>
        </p:spPr>
      </p:pic>
      <p:sp>
        <p:nvSpPr>
          <p:cNvPr id="90" name="Shape 90"/>
          <p:cNvSpPr txBox="1"/>
          <p:nvPr>
            <p:ph type="title"/>
          </p:nvPr>
        </p:nvSpPr>
        <p:spPr>
          <a:xfrm>
            <a:off x="1933625" y="1005913"/>
            <a:ext cx="4986000" cy="11415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b="0" lang="en">
                <a:solidFill>
                  <a:srgbClr val="2D2D2D"/>
                </a:solidFill>
                <a:latin typeface="Poppins SemiBold"/>
                <a:ea typeface="Poppins SemiBold"/>
                <a:cs typeface="Poppins SemiBold"/>
                <a:sym typeface="Poppins SemiBold"/>
              </a:rPr>
              <a:t>Para todas aquellas personas que trabajen con un </a:t>
            </a:r>
            <a:r>
              <a:rPr b="0" lang="en">
                <a:solidFill>
                  <a:srgbClr val="CDDC39"/>
                </a:solidFill>
                <a:latin typeface="Poppins SemiBold"/>
                <a:ea typeface="Poppins SemiBold"/>
                <a:cs typeface="Poppins SemiBold"/>
                <a:sym typeface="Poppins SemiBold"/>
              </a:rPr>
              <a:t>Ordenador </a:t>
            </a:r>
            <a:r>
              <a:rPr b="0" lang="en">
                <a:solidFill>
                  <a:srgbClr val="2D2D2D"/>
                </a:solidFill>
                <a:latin typeface="Poppins SemiBold"/>
                <a:ea typeface="Poppins SemiBold"/>
                <a:cs typeface="Poppins SemiBold"/>
                <a:sym typeface="Poppins SemiBold"/>
              </a:rPr>
              <a:t>o un </a:t>
            </a:r>
            <a:r>
              <a:rPr b="0" lang="en">
                <a:solidFill>
                  <a:srgbClr val="CDDC39"/>
                </a:solidFill>
                <a:latin typeface="Poppins SemiBold"/>
                <a:ea typeface="Poppins SemiBold"/>
                <a:cs typeface="Poppins SemiBold"/>
                <a:sym typeface="Poppins SemiBold"/>
              </a:rPr>
              <a:t>Portátil</a:t>
            </a:r>
            <a:r>
              <a:rPr b="0" lang="en">
                <a:solidFill>
                  <a:srgbClr val="2D2D2D"/>
                </a:solidFill>
                <a:latin typeface="Poppins SemiBold"/>
                <a:ea typeface="Poppins SemiBold"/>
                <a:cs typeface="Poppins SemiBold"/>
                <a:sym typeface="Poppins SemiBold"/>
              </a:rPr>
              <a:t>.</a:t>
            </a:r>
            <a:endParaRPr b="0">
              <a:solidFill>
                <a:srgbClr val="2D2D2D"/>
              </a:solidFill>
              <a:latin typeface="Poppins SemiBold"/>
              <a:ea typeface="Poppins SemiBold"/>
              <a:cs typeface="Poppins SemiBold"/>
              <a:sym typeface="Poppins SemiBold"/>
            </a:endParaRPr>
          </a:p>
        </p:txBody>
      </p:sp>
      <p:pic>
        <p:nvPicPr>
          <p:cNvPr id="91" name="Shape 91"/>
          <p:cNvPicPr preferRelativeResize="0"/>
          <p:nvPr/>
        </p:nvPicPr>
        <p:blipFill>
          <a:blip r:embed="rId5">
            <a:alphaModFix amt="11000"/>
          </a:blip>
          <a:stretch>
            <a:fillRect/>
          </a:stretch>
        </p:blipFill>
        <p:spPr>
          <a:xfrm>
            <a:off x="6493408" y="4548148"/>
            <a:ext cx="1580375" cy="395075"/>
          </a:xfrm>
          <a:prstGeom prst="rect">
            <a:avLst/>
          </a:prstGeom>
          <a:noFill/>
          <a:ln>
            <a:noFill/>
          </a:ln>
        </p:spPr>
      </p:pic>
      <p:pic>
        <p:nvPicPr>
          <p:cNvPr id="92" name="Shape 92"/>
          <p:cNvPicPr preferRelativeResize="0"/>
          <p:nvPr/>
        </p:nvPicPr>
        <p:blipFill>
          <a:blip r:embed="rId6">
            <a:alphaModFix/>
          </a:blip>
          <a:stretch>
            <a:fillRect/>
          </a:stretch>
        </p:blipFill>
        <p:spPr>
          <a:xfrm>
            <a:off x="393950" y="809900"/>
            <a:ext cx="1304925" cy="1533525"/>
          </a:xfrm>
          <a:prstGeom prst="rect">
            <a:avLst/>
          </a:prstGeom>
          <a:noFill/>
          <a:ln>
            <a:noFill/>
          </a:ln>
        </p:spPr>
      </p:pic>
      <p:sp>
        <p:nvSpPr>
          <p:cNvPr id="93" name="Shape 93"/>
          <p:cNvSpPr txBox="1"/>
          <p:nvPr>
            <p:ph type="title"/>
          </p:nvPr>
        </p:nvSpPr>
        <p:spPr>
          <a:xfrm>
            <a:off x="238325" y="2622926"/>
            <a:ext cx="6681300" cy="6291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sz="3000">
                <a:latin typeface="Poppins"/>
                <a:ea typeface="Poppins"/>
                <a:cs typeface="Poppins"/>
                <a:sym typeface="Poppins"/>
              </a:rPr>
              <a:t>¿Sobre </a:t>
            </a:r>
            <a:r>
              <a:rPr lang="en" sz="3000">
                <a:solidFill>
                  <a:srgbClr val="CDDC39"/>
                </a:solidFill>
                <a:latin typeface="Poppins"/>
                <a:ea typeface="Poppins"/>
                <a:cs typeface="Poppins"/>
                <a:sym typeface="Poppins"/>
              </a:rPr>
              <a:t>QUÉ </a:t>
            </a:r>
            <a:r>
              <a:rPr lang="en" sz="3000">
                <a:latin typeface="Poppins"/>
                <a:ea typeface="Poppins"/>
                <a:cs typeface="Poppins"/>
                <a:sym typeface="Poppins"/>
              </a:rPr>
              <a:t>vamos a charlar?</a:t>
            </a:r>
            <a:endParaRPr sz="3000">
              <a:solidFill>
                <a:srgbClr val="CDDC39"/>
              </a:solidFill>
              <a:latin typeface="Poppins"/>
              <a:ea typeface="Poppins"/>
              <a:cs typeface="Poppins"/>
              <a:sym typeface="Poppins"/>
            </a:endParaRPr>
          </a:p>
        </p:txBody>
      </p:sp>
      <p:pic>
        <p:nvPicPr>
          <p:cNvPr id="94" name="Shape 94"/>
          <p:cNvPicPr preferRelativeResize="0"/>
          <p:nvPr/>
        </p:nvPicPr>
        <p:blipFill>
          <a:blip r:embed="rId7">
            <a:alphaModFix/>
          </a:blip>
          <a:stretch>
            <a:fillRect/>
          </a:stretch>
        </p:blipFill>
        <p:spPr>
          <a:xfrm>
            <a:off x="414488" y="3252026"/>
            <a:ext cx="1263843" cy="1125466"/>
          </a:xfrm>
          <a:prstGeom prst="rect">
            <a:avLst/>
          </a:prstGeom>
          <a:noFill/>
          <a:ln>
            <a:noFill/>
          </a:ln>
        </p:spPr>
      </p:pic>
      <p:sp>
        <p:nvSpPr>
          <p:cNvPr id="95" name="Shape 95"/>
          <p:cNvSpPr txBox="1"/>
          <p:nvPr>
            <p:ph type="title"/>
          </p:nvPr>
        </p:nvSpPr>
        <p:spPr>
          <a:xfrm>
            <a:off x="1969150" y="3244005"/>
            <a:ext cx="4986000" cy="11415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b="0" lang="en">
                <a:solidFill>
                  <a:srgbClr val="2D2D2D"/>
                </a:solidFill>
                <a:latin typeface="Poppins SemiBold"/>
                <a:ea typeface="Poppins SemiBold"/>
                <a:cs typeface="Poppins SemiBold"/>
                <a:sym typeface="Poppins SemiBold"/>
              </a:rPr>
              <a:t>Utilidades, aplicaciones y herramientas que pueden ayudarnos a </a:t>
            </a:r>
            <a:r>
              <a:rPr b="0" lang="en">
                <a:solidFill>
                  <a:srgbClr val="CDDC39"/>
                </a:solidFill>
                <a:latin typeface="Poppins SemiBold"/>
                <a:ea typeface="Poppins SemiBold"/>
                <a:cs typeface="Poppins SemiBold"/>
                <a:sym typeface="Poppins SemiBold"/>
              </a:rPr>
              <a:t>ganar tiempo</a:t>
            </a:r>
            <a:r>
              <a:rPr b="0" lang="en">
                <a:solidFill>
                  <a:srgbClr val="2D2D2D"/>
                </a:solidFill>
                <a:latin typeface="Poppins SemiBold"/>
                <a:ea typeface="Poppins SemiBold"/>
                <a:cs typeface="Poppins SemiBold"/>
                <a:sym typeface="Poppins SemiBold"/>
              </a:rPr>
              <a:t>.</a:t>
            </a:r>
            <a:endParaRPr b="0">
              <a:solidFill>
                <a:srgbClr val="2D2D2D"/>
              </a:solidFill>
              <a:latin typeface="Poppins SemiBold"/>
              <a:ea typeface="Poppins SemiBold"/>
              <a:cs typeface="Poppins SemiBold"/>
              <a:sym typeface="Poppins SemiBo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92"/>
                                        </p:tgtEl>
                                        <p:attrNameLst>
                                          <p:attrName>style.visibility</p:attrName>
                                        </p:attrNameLst>
                                      </p:cBhvr>
                                      <p:to>
                                        <p:strVal val="visible"/>
                                      </p:to>
                                    </p:set>
                                    <p:anim calcmode="lin" valueType="num">
                                      <p:cBhvr additive="base">
                                        <p:cTn dur="1000"/>
                                        <p:tgtEl>
                                          <p:spTgt spid="92"/>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90"/>
                                        </p:tgtEl>
                                        <p:attrNameLst>
                                          <p:attrName>style.visibility</p:attrName>
                                        </p:attrNameLst>
                                      </p:cBhvr>
                                      <p:to>
                                        <p:strVal val="visible"/>
                                      </p:to>
                                    </p:set>
                                    <p:animEffect filter="fade" transition="in">
                                      <p:cBhvr>
                                        <p:cTn dur="1000"/>
                                        <p:tgtEl>
                                          <p:spTgt spid="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3"/>
                                        </p:tgtEl>
                                        <p:attrNameLst>
                                          <p:attrName>style.visibility</p:attrName>
                                        </p:attrNameLst>
                                      </p:cBhvr>
                                      <p:to>
                                        <p:strVal val="visible"/>
                                      </p:to>
                                    </p:set>
                                    <p:animEffect filter="fade" transition="in">
                                      <p:cBhvr>
                                        <p:cTn dur="1000"/>
                                        <p:tgtEl>
                                          <p:spTgt spid="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94"/>
                                        </p:tgtEl>
                                        <p:attrNameLst>
                                          <p:attrName>style.visibility</p:attrName>
                                        </p:attrNameLst>
                                      </p:cBhvr>
                                      <p:to>
                                        <p:strVal val="visible"/>
                                      </p:to>
                                    </p:set>
                                    <p:anim calcmode="lin" valueType="num">
                                      <p:cBhvr additive="base">
                                        <p:cTn dur="1000"/>
                                        <p:tgtEl>
                                          <p:spTgt spid="94"/>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1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44336"/>
        </a:solidFill>
      </p:bgPr>
    </p:bg>
    <p:spTree>
      <p:nvGrpSpPr>
        <p:cNvPr id="99" name="Shape 99"/>
        <p:cNvGrpSpPr/>
        <p:nvPr/>
      </p:nvGrpSpPr>
      <p:grpSpPr>
        <a:xfrm>
          <a:off x="0" y="0"/>
          <a:ext cx="0" cy="0"/>
          <a:chOff x="0" y="0"/>
          <a:chExt cx="0" cy="0"/>
        </a:xfrm>
      </p:grpSpPr>
      <p:pic>
        <p:nvPicPr>
          <p:cNvPr id="100" name="Shape 100"/>
          <p:cNvPicPr preferRelativeResize="0"/>
          <p:nvPr/>
        </p:nvPicPr>
        <p:blipFill>
          <a:blip r:embed="rId3">
            <a:alphaModFix amt="10000"/>
          </a:blip>
          <a:stretch>
            <a:fillRect/>
          </a:stretch>
        </p:blipFill>
        <p:spPr>
          <a:xfrm>
            <a:off x="201811" y="4692325"/>
            <a:ext cx="1045136" cy="395075"/>
          </a:xfrm>
          <a:prstGeom prst="rect">
            <a:avLst/>
          </a:prstGeom>
          <a:noFill/>
          <a:ln>
            <a:noFill/>
          </a:ln>
        </p:spPr>
      </p:pic>
      <p:pic>
        <p:nvPicPr>
          <p:cNvPr id="101" name="Shape 101"/>
          <p:cNvPicPr preferRelativeResize="0"/>
          <p:nvPr/>
        </p:nvPicPr>
        <p:blipFill>
          <a:blip r:embed="rId4">
            <a:alphaModFix amt="10000"/>
          </a:blip>
          <a:stretch>
            <a:fillRect/>
          </a:stretch>
        </p:blipFill>
        <p:spPr>
          <a:xfrm>
            <a:off x="1324533" y="4548148"/>
            <a:ext cx="1580375" cy="395075"/>
          </a:xfrm>
          <a:prstGeom prst="rect">
            <a:avLst/>
          </a:prstGeom>
          <a:noFill/>
          <a:ln>
            <a:noFill/>
          </a:ln>
        </p:spPr>
      </p:pic>
      <p:sp>
        <p:nvSpPr>
          <p:cNvPr id="102" name="Shape 102"/>
          <p:cNvSpPr txBox="1"/>
          <p:nvPr>
            <p:ph type="title"/>
          </p:nvPr>
        </p:nvSpPr>
        <p:spPr>
          <a:xfrm>
            <a:off x="273850" y="151075"/>
            <a:ext cx="4741800" cy="15609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sz="3000">
                <a:latin typeface="Poppins"/>
                <a:ea typeface="Poppins"/>
                <a:cs typeface="Poppins"/>
                <a:sym typeface="Poppins"/>
              </a:rPr>
              <a:t>Expondré situaciones o procesos que nos hacen</a:t>
            </a:r>
            <a:r>
              <a:rPr lang="en" sz="3000">
                <a:latin typeface="Poppins"/>
                <a:ea typeface="Poppins"/>
                <a:cs typeface="Poppins"/>
                <a:sym typeface="Poppins"/>
              </a:rPr>
              <a:t> </a:t>
            </a:r>
            <a:r>
              <a:rPr lang="en" sz="3000">
                <a:solidFill>
                  <a:srgbClr val="FF5722"/>
                </a:solidFill>
                <a:latin typeface="Poppins"/>
                <a:ea typeface="Poppins"/>
                <a:cs typeface="Poppins"/>
                <a:sym typeface="Poppins"/>
              </a:rPr>
              <a:t>PERDER TIEMPO</a:t>
            </a:r>
            <a:endParaRPr sz="3000">
              <a:solidFill>
                <a:srgbClr val="FF5722"/>
              </a:solidFill>
              <a:latin typeface="Poppins"/>
              <a:ea typeface="Poppins"/>
              <a:cs typeface="Poppins"/>
              <a:sym typeface="Poppins"/>
            </a:endParaRPr>
          </a:p>
        </p:txBody>
      </p:sp>
      <p:pic>
        <p:nvPicPr>
          <p:cNvPr id="103" name="Shape 103"/>
          <p:cNvPicPr preferRelativeResize="0"/>
          <p:nvPr/>
        </p:nvPicPr>
        <p:blipFill>
          <a:blip r:embed="rId5">
            <a:alphaModFix amt="41000"/>
          </a:blip>
          <a:stretch>
            <a:fillRect/>
          </a:stretch>
        </p:blipFill>
        <p:spPr>
          <a:xfrm>
            <a:off x="7538316" y="145300"/>
            <a:ext cx="2656600" cy="1992450"/>
          </a:xfrm>
          <a:prstGeom prst="rect">
            <a:avLst/>
          </a:prstGeom>
          <a:noFill/>
          <a:ln>
            <a:noFill/>
          </a:ln>
        </p:spPr>
      </p:pic>
      <p:pic>
        <p:nvPicPr>
          <p:cNvPr id="104" name="Shape 104"/>
          <p:cNvPicPr preferRelativeResize="0"/>
          <p:nvPr/>
        </p:nvPicPr>
        <p:blipFill>
          <a:blip r:embed="rId6">
            <a:alphaModFix/>
          </a:blip>
          <a:stretch>
            <a:fillRect/>
          </a:stretch>
        </p:blipFill>
        <p:spPr>
          <a:xfrm>
            <a:off x="3954168" y="-99475"/>
            <a:ext cx="5242976" cy="5242976"/>
          </a:xfrm>
          <a:prstGeom prst="rect">
            <a:avLst/>
          </a:prstGeom>
          <a:noFill/>
          <a:ln>
            <a:noFill/>
          </a:ln>
        </p:spPr>
      </p:pic>
      <p:sp>
        <p:nvSpPr>
          <p:cNvPr id="105" name="Shape 105"/>
          <p:cNvSpPr txBox="1"/>
          <p:nvPr>
            <p:ph type="title"/>
          </p:nvPr>
        </p:nvSpPr>
        <p:spPr>
          <a:xfrm>
            <a:off x="273850" y="1845152"/>
            <a:ext cx="6681300" cy="9147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sz="3000">
                <a:latin typeface="Poppins"/>
                <a:ea typeface="Poppins"/>
                <a:cs typeface="Poppins"/>
                <a:sym typeface="Poppins"/>
              </a:rPr>
              <a:t>Propondré alguna </a:t>
            </a:r>
            <a:r>
              <a:rPr lang="en" sz="3000">
                <a:solidFill>
                  <a:srgbClr val="FF5722"/>
                </a:solidFill>
                <a:latin typeface="Poppins"/>
                <a:ea typeface="Poppins"/>
                <a:cs typeface="Poppins"/>
                <a:sym typeface="Poppins"/>
              </a:rPr>
              <a:t>SOLUCIÓN</a:t>
            </a:r>
            <a:endParaRPr sz="3000">
              <a:solidFill>
                <a:srgbClr val="FF5722"/>
              </a:solidFill>
              <a:latin typeface="Poppins"/>
              <a:ea typeface="Poppins"/>
              <a:cs typeface="Poppins"/>
              <a:sym typeface="Poppins"/>
            </a:endParaRPr>
          </a:p>
        </p:txBody>
      </p:sp>
      <p:pic>
        <p:nvPicPr>
          <p:cNvPr id="106" name="Shape 106"/>
          <p:cNvPicPr preferRelativeResize="0"/>
          <p:nvPr/>
        </p:nvPicPr>
        <p:blipFill>
          <a:blip r:embed="rId7">
            <a:alphaModFix/>
          </a:blip>
          <a:stretch>
            <a:fillRect/>
          </a:stretch>
        </p:blipFill>
        <p:spPr>
          <a:xfrm>
            <a:off x="4932835" y="303050"/>
            <a:ext cx="1898052" cy="1145671"/>
          </a:xfrm>
          <a:prstGeom prst="rect">
            <a:avLst/>
          </a:prstGeom>
          <a:noFill/>
          <a:ln>
            <a:noFill/>
          </a:ln>
        </p:spPr>
      </p:pic>
      <p:pic>
        <p:nvPicPr>
          <p:cNvPr id="107" name="Shape 107"/>
          <p:cNvPicPr preferRelativeResize="0"/>
          <p:nvPr/>
        </p:nvPicPr>
        <p:blipFill>
          <a:blip r:embed="rId8">
            <a:alphaModFix/>
          </a:blip>
          <a:stretch>
            <a:fillRect/>
          </a:stretch>
        </p:blipFill>
        <p:spPr>
          <a:xfrm>
            <a:off x="5092517" y="2446425"/>
            <a:ext cx="861175" cy="2701724"/>
          </a:xfrm>
          <a:prstGeom prst="rect">
            <a:avLst/>
          </a:prstGeom>
          <a:noFill/>
          <a:ln>
            <a:noFill/>
          </a:ln>
        </p:spPr>
      </p:pic>
      <p:sp>
        <p:nvSpPr>
          <p:cNvPr id="108" name="Shape 108"/>
          <p:cNvSpPr txBox="1"/>
          <p:nvPr>
            <p:ph type="title"/>
          </p:nvPr>
        </p:nvSpPr>
        <p:spPr>
          <a:xfrm>
            <a:off x="273850" y="2972650"/>
            <a:ext cx="5189400" cy="1358400"/>
          </a:xfrm>
          <a:prstGeom prst="rect">
            <a:avLst/>
          </a:prstGeom>
        </p:spPr>
        <p:txBody>
          <a:bodyPr anchorCtr="0" anchor="ctr" bIns="91425" lIns="91425" spcFirstLastPara="1" rIns="91425" wrap="square" tIns="91425">
            <a:noAutofit/>
          </a:bodyPr>
          <a:lstStyle/>
          <a:p>
            <a:pPr indent="0" lvl="0" marL="0">
              <a:spcBef>
                <a:spcPts val="0"/>
              </a:spcBef>
              <a:spcAft>
                <a:spcPts val="0"/>
              </a:spcAft>
              <a:buNone/>
            </a:pPr>
            <a:r>
              <a:rPr lang="en" sz="3000">
                <a:latin typeface="Poppins"/>
                <a:ea typeface="Poppins"/>
                <a:cs typeface="Poppins"/>
                <a:sym typeface="Poppins"/>
              </a:rPr>
              <a:t>La comentaremos entre</a:t>
            </a:r>
            <a:endParaRPr sz="3000">
              <a:latin typeface="Poppins"/>
              <a:ea typeface="Poppins"/>
              <a:cs typeface="Poppins"/>
              <a:sym typeface="Poppins"/>
            </a:endParaRPr>
          </a:p>
          <a:p>
            <a:pPr indent="0" lvl="0" marL="0">
              <a:spcBef>
                <a:spcPts val="0"/>
              </a:spcBef>
              <a:spcAft>
                <a:spcPts val="0"/>
              </a:spcAft>
              <a:buNone/>
            </a:pPr>
            <a:r>
              <a:rPr lang="en" sz="3000">
                <a:solidFill>
                  <a:srgbClr val="FF5722"/>
                </a:solidFill>
                <a:latin typeface="Poppins"/>
                <a:ea typeface="Poppins"/>
                <a:cs typeface="Poppins"/>
                <a:sym typeface="Poppins"/>
              </a:rPr>
              <a:t>TODOS</a:t>
            </a:r>
            <a:r>
              <a:rPr lang="en" sz="3000">
                <a:solidFill>
                  <a:srgbClr val="CDDC39"/>
                </a:solidFill>
                <a:latin typeface="Poppins"/>
                <a:ea typeface="Poppins"/>
                <a:cs typeface="Poppins"/>
                <a:sym typeface="Poppins"/>
              </a:rPr>
              <a:t>  </a:t>
            </a:r>
            <a:r>
              <a:rPr lang="en" sz="3000">
                <a:latin typeface="Poppins"/>
                <a:ea typeface="Poppins"/>
                <a:cs typeface="Poppins"/>
                <a:sym typeface="Poppins"/>
              </a:rPr>
              <a:t>y propondremos </a:t>
            </a:r>
            <a:endParaRPr sz="3000">
              <a:latin typeface="Poppins"/>
              <a:ea typeface="Poppins"/>
              <a:cs typeface="Poppins"/>
              <a:sym typeface="Poppins"/>
            </a:endParaRPr>
          </a:p>
          <a:p>
            <a:pPr indent="0" lvl="0" marL="0" rtl="0">
              <a:spcBef>
                <a:spcPts val="0"/>
              </a:spcBef>
              <a:spcAft>
                <a:spcPts val="0"/>
              </a:spcAft>
              <a:buClr>
                <a:schemeClr val="dk1"/>
              </a:buClr>
              <a:buSzPts val="1100"/>
              <a:buFont typeface="Arial"/>
              <a:buNone/>
            </a:pPr>
            <a:r>
              <a:rPr lang="en" sz="3000">
                <a:solidFill>
                  <a:srgbClr val="FF5722"/>
                </a:solidFill>
                <a:latin typeface="Poppins"/>
                <a:ea typeface="Poppins"/>
                <a:cs typeface="Poppins"/>
                <a:sym typeface="Poppins"/>
              </a:rPr>
              <a:t>OTRAS SOLUCIONES</a:t>
            </a:r>
            <a:endParaRPr sz="3000">
              <a:solidFill>
                <a:srgbClr val="FF5722"/>
              </a:solidFill>
              <a:latin typeface="Poppins"/>
              <a:ea typeface="Poppins"/>
              <a:cs typeface="Poppins"/>
              <a:sym typeface="Poppins"/>
            </a:endParaRPr>
          </a:p>
        </p:txBody>
      </p:sp>
      <p:pic>
        <p:nvPicPr>
          <p:cNvPr id="109" name="Shape 109"/>
          <p:cNvPicPr preferRelativeResize="0"/>
          <p:nvPr/>
        </p:nvPicPr>
        <p:blipFill>
          <a:blip r:embed="rId9">
            <a:alphaModFix/>
          </a:blip>
          <a:stretch>
            <a:fillRect/>
          </a:stretch>
        </p:blipFill>
        <p:spPr>
          <a:xfrm>
            <a:off x="4958018" y="-82290"/>
            <a:ext cx="2088832" cy="2406967"/>
          </a:xfrm>
          <a:prstGeom prst="rect">
            <a:avLst/>
          </a:prstGeom>
          <a:noFill/>
          <a:ln>
            <a:noFill/>
          </a:ln>
          <a:effectLst>
            <a:outerShdw blurRad="57150" rotWithShape="0" algn="bl" dir="5400000" dist="19050">
              <a:srgbClr val="000000">
                <a:alpha val="50000"/>
              </a:srgbClr>
            </a:outerShdw>
          </a:effectLst>
        </p:spPr>
      </p:pic>
      <p:pic>
        <p:nvPicPr>
          <p:cNvPr id="110" name="Shape 110"/>
          <p:cNvPicPr preferRelativeResize="0"/>
          <p:nvPr/>
        </p:nvPicPr>
        <p:blipFill>
          <a:blip r:embed="rId10">
            <a:alphaModFix/>
          </a:blip>
          <a:stretch>
            <a:fillRect/>
          </a:stretch>
        </p:blipFill>
        <p:spPr>
          <a:xfrm>
            <a:off x="4932831" y="-156495"/>
            <a:ext cx="2088832" cy="2406968"/>
          </a:xfrm>
          <a:prstGeom prst="rect">
            <a:avLst/>
          </a:prstGeom>
          <a:noFill/>
          <a:ln>
            <a:noFill/>
          </a:ln>
          <a:effectLst>
            <a:outerShdw blurRad="57150" rotWithShape="0" algn="bl" dir="5400000" dist="19050">
              <a:srgbClr val="000000">
                <a:alpha val="50000"/>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06"/>
                                        </p:tgtEl>
                                        <p:attrNameLst>
                                          <p:attrName>style.visibility</p:attrName>
                                        </p:attrNameLst>
                                      </p:cBhvr>
                                      <p:to>
                                        <p:strVal val="visible"/>
                                      </p:to>
                                    </p:set>
                                    <p:anim calcmode="lin" valueType="num">
                                      <p:cBhvr additive="base">
                                        <p:cTn dur="1000"/>
                                        <p:tgtEl>
                                          <p:spTgt spid="106"/>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1">
                                  <p:stCondLst>
                                    <p:cond delay="0"/>
                                  </p:stCondLst>
                                  <p:childTnLst>
                                    <p:set>
                                      <p:cBhvr>
                                        <p:cTn dur="1" fill="hold">
                                          <p:stCondLst>
                                            <p:cond delay="0"/>
                                          </p:stCondLst>
                                        </p:cTn>
                                        <p:tgtEl>
                                          <p:spTgt spid="102"/>
                                        </p:tgtEl>
                                        <p:attrNameLst>
                                          <p:attrName>style.visibility</p:attrName>
                                        </p:attrNameLst>
                                      </p:cBhvr>
                                      <p:to>
                                        <p:strVal val="visible"/>
                                      </p:to>
                                    </p:set>
                                    <p:anim calcmode="lin" valueType="num">
                                      <p:cBhvr additive="base">
                                        <p:cTn dur="1000"/>
                                        <p:tgtEl>
                                          <p:spTgt spid="102"/>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05"/>
                                        </p:tgtEl>
                                        <p:attrNameLst>
                                          <p:attrName>style.visibility</p:attrName>
                                        </p:attrNameLst>
                                      </p:cBhvr>
                                      <p:to>
                                        <p:strVal val="visible"/>
                                      </p:to>
                                    </p:set>
                                    <p:anim calcmode="lin" valueType="num">
                                      <p:cBhvr additive="base">
                                        <p:cTn dur="1000"/>
                                        <p:tgtEl>
                                          <p:spTgt spid="105"/>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ntr" presetID="2" presetSubtype="4">
                                  <p:stCondLst>
                                    <p:cond delay="0"/>
                                  </p:stCondLst>
                                  <p:childTnLst>
                                    <p:set>
                                      <p:cBhvr>
                                        <p:cTn dur="1" fill="hold">
                                          <p:stCondLst>
                                            <p:cond delay="0"/>
                                          </p:stCondLst>
                                        </p:cTn>
                                        <p:tgtEl>
                                          <p:spTgt spid="107"/>
                                        </p:tgtEl>
                                        <p:attrNameLst>
                                          <p:attrName>style.visibility</p:attrName>
                                        </p:attrNameLst>
                                      </p:cBhvr>
                                      <p:to>
                                        <p:strVal val="visible"/>
                                      </p:to>
                                    </p:set>
                                    <p:anim calcmode="lin" valueType="num">
                                      <p:cBhvr additive="base">
                                        <p:cTn dur="1000"/>
                                        <p:tgtEl>
                                          <p:spTgt spid="107"/>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08"/>
                                        </p:tgtEl>
                                        <p:attrNameLst>
                                          <p:attrName>style.visibility</p:attrName>
                                        </p:attrNameLst>
                                      </p:cBhvr>
                                      <p:to>
                                        <p:strVal val="visible"/>
                                      </p:to>
                                    </p:set>
                                    <p:anim calcmode="lin" valueType="num">
                                      <p:cBhvr additive="base">
                                        <p:cTn dur="1000"/>
                                        <p:tgtEl>
                                          <p:spTgt spid="108"/>
                                        </p:tgtEl>
                                        <p:attrNameLst>
                                          <p:attrName>ppt_y</p:attrName>
                                        </p:attrNameLst>
                                      </p:cBhvr>
                                      <p:tavLst>
                                        <p:tav fmla="" tm="0">
                                          <p:val>
                                            <p:strVal val="#ppt_y+1"/>
                                          </p:val>
                                        </p:tav>
                                        <p:tav fmla="" tm="100000">
                                          <p:val>
                                            <p:strVal val="#ppt_y"/>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1000"/>
                                        <p:tgtEl>
                                          <p:spTgt spid="104"/>
                                        </p:tgtEl>
                                      </p:cBhvr>
                                    </p:animEffect>
                                  </p:childTnLst>
                                </p:cTn>
                              </p:par>
                            </p:childTnLst>
                          </p:cTn>
                        </p:par>
                        <p:par>
                          <p:cTn fill="hold">
                            <p:stCondLst>
                              <p:cond delay="2000"/>
                            </p:stCondLst>
                            <p:childTnLst>
                              <p:par>
                                <p:cTn fill="hold" nodeType="afterEffect" presetClass="entr" presetID="1" presetSubtype="0">
                                  <p:stCondLst>
                                    <p:cond delay="0"/>
                                  </p:stCondLst>
                                  <p:childTnLst>
                                    <p:set>
                                      <p:cBhvr>
                                        <p:cTn dur="1" fill="hold">
                                          <p:stCondLst>
                                            <p:cond delay="0"/>
                                          </p:stCondLst>
                                        </p:cTn>
                                        <p:tgtEl>
                                          <p:spTgt spid="1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C107"/>
        </a:solidFill>
      </p:bgPr>
    </p:bg>
    <p:spTree>
      <p:nvGrpSpPr>
        <p:cNvPr id="114" name="Shape 114"/>
        <p:cNvGrpSpPr/>
        <p:nvPr/>
      </p:nvGrpSpPr>
      <p:grpSpPr>
        <a:xfrm>
          <a:off x="0" y="0"/>
          <a:ext cx="0" cy="0"/>
          <a:chOff x="0" y="0"/>
          <a:chExt cx="0" cy="0"/>
        </a:xfrm>
      </p:grpSpPr>
      <p:sp>
        <p:nvSpPr>
          <p:cNvPr id="115" name="Shape 115"/>
          <p:cNvSpPr txBox="1"/>
          <p:nvPr>
            <p:ph type="ctrTitle"/>
          </p:nvPr>
        </p:nvSpPr>
        <p:spPr>
          <a:xfrm>
            <a:off x="302800" y="1076850"/>
            <a:ext cx="3860400" cy="29898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sz="7200">
                <a:solidFill>
                  <a:srgbClr val="FFC107"/>
                </a:solidFill>
                <a:latin typeface="Poppins"/>
                <a:ea typeface="Poppins"/>
                <a:cs typeface="Poppins"/>
                <a:sym typeface="Poppins"/>
              </a:rPr>
              <a:t>1.</a:t>
            </a:r>
            <a:endParaRPr sz="7200">
              <a:solidFill>
                <a:srgbClr val="FFC107"/>
              </a:solidFill>
              <a:latin typeface="Poppins"/>
              <a:ea typeface="Poppins"/>
              <a:cs typeface="Poppins"/>
              <a:sym typeface="Poppins"/>
            </a:endParaRPr>
          </a:p>
          <a:p>
            <a:pPr indent="0" lvl="0" marL="0" rtl="0">
              <a:spcBef>
                <a:spcPts val="0"/>
              </a:spcBef>
              <a:spcAft>
                <a:spcPts val="0"/>
              </a:spcAft>
              <a:buNone/>
            </a:pPr>
            <a:r>
              <a:rPr lang="en">
                <a:latin typeface="Poppins"/>
                <a:ea typeface="Poppins"/>
                <a:cs typeface="Poppins"/>
                <a:sym typeface="Poppins"/>
              </a:rPr>
              <a:t>REDIMENSIONAR  </a:t>
            </a:r>
            <a:r>
              <a:rPr lang="en">
                <a:solidFill>
                  <a:srgbClr val="F1C800"/>
                </a:solidFill>
                <a:latin typeface="Poppins"/>
                <a:ea typeface="Poppins"/>
                <a:cs typeface="Poppins"/>
                <a:sym typeface="Poppins"/>
              </a:rPr>
              <a:t>IMÁGENES</a:t>
            </a:r>
            <a:endParaRPr>
              <a:solidFill>
                <a:srgbClr val="F1C800"/>
              </a:solidFill>
              <a:latin typeface="Poppins"/>
              <a:ea typeface="Poppins"/>
              <a:cs typeface="Poppins"/>
              <a:sym typeface="Poppins"/>
            </a:endParaRPr>
          </a:p>
        </p:txBody>
      </p:sp>
      <p:pic>
        <p:nvPicPr>
          <p:cNvPr id="116" name="Shape 116"/>
          <p:cNvPicPr preferRelativeResize="0"/>
          <p:nvPr/>
        </p:nvPicPr>
        <p:blipFill>
          <a:blip r:embed="rId3">
            <a:alphaModFix amt="10000"/>
          </a:blip>
          <a:stretch>
            <a:fillRect/>
          </a:stretch>
        </p:blipFill>
        <p:spPr>
          <a:xfrm>
            <a:off x="2339305" y="4692325"/>
            <a:ext cx="1045136" cy="395075"/>
          </a:xfrm>
          <a:prstGeom prst="rect">
            <a:avLst/>
          </a:prstGeom>
          <a:noFill/>
          <a:ln>
            <a:noFill/>
          </a:ln>
        </p:spPr>
      </p:pic>
      <p:pic>
        <p:nvPicPr>
          <p:cNvPr id="117" name="Shape 117"/>
          <p:cNvPicPr preferRelativeResize="0"/>
          <p:nvPr/>
        </p:nvPicPr>
        <p:blipFill>
          <a:blip r:embed="rId4">
            <a:alphaModFix amt="10000"/>
          </a:blip>
          <a:stretch>
            <a:fillRect/>
          </a:stretch>
        </p:blipFill>
        <p:spPr>
          <a:xfrm>
            <a:off x="3462027" y="4548148"/>
            <a:ext cx="1580375" cy="395075"/>
          </a:xfrm>
          <a:prstGeom prst="rect">
            <a:avLst/>
          </a:prstGeom>
          <a:noFill/>
          <a:ln>
            <a:noFill/>
          </a:ln>
        </p:spPr>
      </p:pic>
      <p:pic>
        <p:nvPicPr>
          <p:cNvPr id="118" name="Shape 118"/>
          <p:cNvPicPr preferRelativeResize="0"/>
          <p:nvPr/>
        </p:nvPicPr>
        <p:blipFill>
          <a:blip r:embed="rId5">
            <a:alphaModFix amt="88000"/>
          </a:blip>
          <a:stretch>
            <a:fillRect/>
          </a:stretch>
        </p:blipFill>
        <p:spPr>
          <a:xfrm>
            <a:off x="5941237" y="138200"/>
            <a:ext cx="2656600" cy="1992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1000"/>
                                        <p:tgtEl>
                                          <p:spTgt spid="1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EB3B"/>
        </a:solidFill>
      </p:bgPr>
    </p:bg>
    <p:spTree>
      <p:nvGrpSpPr>
        <p:cNvPr id="122" name="Shape 122"/>
        <p:cNvGrpSpPr/>
        <p:nvPr/>
      </p:nvGrpSpPr>
      <p:grpSpPr>
        <a:xfrm>
          <a:off x="0" y="0"/>
          <a:ext cx="0" cy="0"/>
          <a:chOff x="0" y="0"/>
          <a:chExt cx="0" cy="0"/>
        </a:xfrm>
      </p:grpSpPr>
      <p:sp>
        <p:nvSpPr>
          <p:cNvPr id="123" name="Shape 123"/>
          <p:cNvSpPr txBox="1"/>
          <p:nvPr>
            <p:ph idx="4294967295" type="title"/>
          </p:nvPr>
        </p:nvSpPr>
        <p:spPr>
          <a:xfrm>
            <a:off x="278000" y="730499"/>
            <a:ext cx="4560300" cy="6762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sz="3000">
                <a:latin typeface="Poppins"/>
                <a:ea typeface="Poppins"/>
                <a:cs typeface="Poppins"/>
                <a:sym typeface="Poppins"/>
              </a:rPr>
              <a:t>Lo que suele hacerse: </a:t>
            </a:r>
            <a:endParaRPr sz="3000">
              <a:solidFill>
                <a:srgbClr val="F1C800"/>
              </a:solidFill>
              <a:latin typeface="Poppins"/>
              <a:ea typeface="Poppins"/>
              <a:cs typeface="Poppins"/>
              <a:sym typeface="Poppins"/>
            </a:endParaRPr>
          </a:p>
        </p:txBody>
      </p:sp>
      <p:pic>
        <p:nvPicPr>
          <p:cNvPr id="124" name="Shape 124"/>
          <p:cNvPicPr preferRelativeResize="0"/>
          <p:nvPr/>
        </p:nvPicPr>
        <p:blipFill>
          <a:blip r:embed="rId3">
            <a:alphaModFix amt="10000"/>
          </a:blip>
          <a:stretch>
            <a:fillRect/>
          </a:stretch>
        </p:blipFill>
        <p:spPr>
          <a:xfrm>
            <a:off x="5231011" y="4692325"/>
            <a:ext cx="1045136" cy="395075"/>
          </a:xfrm>
          <a:prstGeom prst="rect">
            <a:avLst/>
          </a:prstGeom>
          <a:noFill/>
          <a:ln>
            <a:noFill/>
          </a:ln>
        </p:spPr>
      </p:pic>
      <p:pic>
        <p:nvPicPr>
          <p:cNvPr id="125" name="Shape 125"/>
          <p:cNvPicPr preferRelativeResize="0"/>
          <p:nvPr/>
        </p:nvPicPr>
        <p:blipFill>
          <a:blip r:embed="rId4">
            <a:alphaModFix amt="10000"/>
          </a:blip>
          <a:stretch>
            <a:fillRect/>
          </a:stretch>
        </p:blipFill>
        <p:spPr>
          <a:xfrm>
            <a:off x="6353733" y="4548148"/>
            <a:ext cx="1580375" cy="395075"/>
          </a:xfrm>
          <a:prstGeom prst="rect">
            <a:avLst/>
          </a:prstGeom>
          <a:noFill/>
          <a:ln>
            <a:noFill/>
          </a:ln>
        </p:spPr>
      </p:pic>
      <p:pic>
        <p:nvPicPr>
          <p:cNvPr id="126" name="Shape 126"/>
          <p:cNvPicPr preferRelativeResize="0"/>
          <p:nvPr/>
        </p:nvPicPr>
        <p:blipFill>
          <a:blip r:embed="rId5">
            <a:alphaModFix amt="88000"/>
          </a:blip>
          <a:stretch>
            <a:fillRect/>
          </a:stretch>
        </p:blipFill>
        <p:spPr>
          <a:xfrm>
            <a:off x="7538316" y="145300"/>
            <a:ext cx="2656600" cy="1992450"/>
          </a:xfrm>
          <a:prstGeom prst="rect">
            <a:avLst/>
          </a:prstGeom>
          <a:noFill/>
          <a:ln>
            <a:noFill/>
          </a:ln>
        </p:spPr>
      </p:pic>
      <p:sp>
        <p:nvSpPr>
          <p:cNvPr id="127" name="Shape 127"/>
          <p:cNvSpPr txBox="1"/>
          <p:nvPr>
            <p:ph idx="4294967295" type="title"/>
          </p:nvPr>
        </p:nvSpPr>
        <p:spPr>
          <a:xfrm>
            <a:off x="201800" y="109000"/>
            <a:ext cx="6646800" cy="4626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a:solidFill>
                  <a:srgbClr val="F1C800"/>
                </a:solidFill>
                <a:latin typeface="Poppins"/>
                <a:ea typeface="Poppins"/>
                <a:cs typeface="Poppins"/>
                <a:sym typeface="Poppins"/>
              </a:rPr>
              <a:t>1. </a:t>
            </a:r>
            <a:r>
              <a:rPr lang="en">
                <a:latin typeface="Poppins"/>
                <a:ea typeface="Poppins"/>
                <a:cs typeface="Poppins"/>
                <a:sym typeface="Poppins"/>
              </a:rPr>
              <a:t>REDIMENSIONAR </a:t>
            </a:r>
            <a:r>
              <a:rPr lang="en">
                <a:solidFill>
                  <a:srgbClr val="F1C800"/>
                </a:solidFill>
                <a:latin typeface="Poppins"/>
                <a:ea typeface="Poppins"/>
                <a:cs typeface="Poppins"/>
                <a:sym typeface="Poppins"/>
              </a:rPr>
              <a:t>IMÁGENES</a:t>
            </a:r>
            <a:endParaRPr>
              <a:solidFill>
                <a:srgbClr val="F1C800"/>
              </a:solidFill>
              <a:latin typeface="Poppins"/>
              <a:ea typeface="Poppins"/>
              <a:cs typeface="Poppins"/>
              <a:sym typeface="Poppins"/>
            </a:endParaRPr>
          </a:p>
        </p:txBody>
      </p:sp>
      <p:pic>
        <p:nvPicPr>
          <p:cNvPr id="128" name="Shape 128"/>
          <p:cNvPicPr preferRelativeResize="0"/>
          <p:nvPr/>
        </p:nvPicPr>
        <p:blipFill>
          <a:blip r:embed="rId6">
            <a:alphaModFix/>
          </a:blip>
          <a:stretch>
            <a:fillRect/>
          </a:stretch>
        </p:blipFill>
        <p:spPr>
          <a:xfrm>
            <a:off x="1945906" y="1535124"/>
            <a:ext cx="856475" cy="835051"/>
          </a:xfrm>
          <a:prstGeom prst="rect">
            <a:avLst/>
          </a:prstGeom>
          <a:noFill/>
          <a:ln>
            <a:noFill/>
          </a:ln>
          <a:effectLst>
            <a:outerShdw blurRad="57150" rotWithShape="0" algn="bl" dir="5400000" dist="19050">
              <a:srgbClr val="000000">
                <a:alpha val="50000"/>
              </a:srgbClr>
            </a:outerShdw>
          </a:effectLst>
        </p:spPr>
      </p:pic>
      <p:pic>
        <p:nvPicPr>
          <p:cNvPr id="129" name="Shape 129"/>
          <p:cNvPicPr preferRelativeResize="0"/>
          <p:nvPr/>
        </p:nvPicPr>
        <p:blipFill>
          <a:blip r:embed="rId7">
            <a:alphaModFix/>
          </a:blip>
          <a:stretch>
            <a:fillRect/>
          </a:stretch>
        </p:blipFill>
        <p:spPr>
          <a:xfrm>
            <a:off x="3024944" y="1474140"/>
            <a:ext cx="956975" cy="956975"/>
          </a:xfrm>
          <a:prstGeom prst="rect">
            <a:avLst/>
          </a:prstGeom>
          <a:noFill/>
          <a:ln>
            <a:noFill/>
          </a:ln>
          <a:effectLst>
            <a:outerShdw blurRad="57150" rotWithShape="0" algn="bl" dir="5400000" dist="19050">
              <a:srgbClr val="000000">
                <a:alpha val="50000"/>
              </a:srgbClr>
            </a:outerShdw>
          </a:effectLst>
        </p:spPr>
      </p:pic>
      <p:pic>
        <p:nvPicPr>
          <p:cNvPr id="130" name="Shape 130"/>
          <p:cNvPicPr preferRelativeResize="0"/>
          <p:nvPr/>
        </p:nvPicPr>
        <p:blipFill>
          <a:blip r:embed="rId8">
            <a:alphaModFix/>
          </a:blip>
          <a:stretch>
            <a:fillRect/>
          </a:stretch>
        </p:blipFill>
        <p:spPr>
          <a:xfrm>
            <a:off x="4204475" y="1535275"/>
            <a:ext cx="856475" cy="834725"/>
          </a:xfrm>
          <a:prstGeom prst="rect">
            <a:avLst/>
          </a:prstGeom>
          <a:noFill/>
          <a:ln>
            <a:noFill/>
          </a:ln>
          <a:effectLst>
            <a:outerShdw blurRad="57150" rotWithShape="0" algn="bl" dir="5400000" dist="19050">
              <a:srgbClr val="000000">
                <a:alpha val="50000"/>
              </a:srgbClr>
            </a:outerShdw>
          </a:effectLst>
        </p:spPr>
      </p:pic>
      <p:pic>
        <p:nvPicPr>
          <p:cNvPr id="131" name="Shape 131">
            <a:hlinkClick r:id="rId9"/>
          </p:cNvPr>
          <p:cNvPicPr preferRelativeResize="0"/>
          <p:nvPr/>
        </p:nvPicPr>
        <p:blipFill>
          <a:blip r:embed="rId10">
            <a:alphaModFix/>
          </a:blip>
          <a:stretch>
            <a:fillRect/>
          </a:stretch>
        </p:blipFill>
        <p:spPr>
          <a:xfrm>
            <a:off x="2147925" y="3162462"/>
            <a:ext cx="3083066" cy="840836"/>
          </a:xfrm>
          <a:prstGeom prst="rect">
            <a:avLst/>
          </a:prstGeom>
          <a:noFill/>
          <a:ln>
            <a:noFill/>
          </a:ln>
        </p:spPr>
      </p:pic>
      <p:pic>
        <p:nvPicPr>
          <p:cNvPr id="132" name="Shape 132"/>
          <p:cNvPicPr preferRelativeResize="0"/>
          <p:nvPr/>
        </p:nvPicPr>
        <p:blipFill>
          <a:blip r:embed="rId11">
            <a:alphaModFix/>
          </a:blip>
          <a:stretch>
            <a:fillRect/>
          </a:stretch>
        </p:blipFill>
        <p:spPr>
          <a:xfrm>
            <a:off x="751316" y="3374650"/>
            <a:ext cx="1895475" cy="628650"/>
          </a:xfrm>
          <a:prstGeom prst="rect">
            <a:avLst/>
          </a:prstGeom>
          <a:noFill/>
          <a:ln>
            <a:noFill/>
          </a:ln>
        </p:spPr>
      </p:pic>
      <p:sp>
        <p:nvSpPr>
          <p:cNvPr id="133" name="Shape 133"/>
          <p:cNvSpPr txBox="1"/>
          <p:nvPr>
            <p:ph idx="4294967295" type="title"/>
          </p:nvPr>
        </p:nvSpPr>
        <p:spPr>
          <a:xfrm>
            <a:off x="278000" y="2611100"/>
            <a:ext cx="5100000" cy="6762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sz="3000">
                <a:latin typeface="Poppins"/>
                <a:ea typeface="Poppins"/>
                <a:cs typeface="Poppins"/>
                <a:sym typeface="Poppins"/>
              </a:rPr>
              <a:t>Lo que yo propongo: </a:t>
            </a:r>
            <a:endParaRPr sz="3000">
              <a:solidFill>
                <a:srgbClr val="F1C800"/>
              </a:solidFill>
              <a:latin typeface="Poppins"/>
              <a:ea typeface="Poppins"/>
              <a:cs typeface="Poppins"/>
              <a:sym typeface="Poppins"/>
            </a:endParaRPr>
          </a:p>
        </p:txBody>
      </p:sp>
      <p:sp>
        <p:nvSpPr>
          <p:cNvPr id="134" name="Shape 134"/>
          <p:cNvSpPr txBox="1"/>
          <p:nvPr>
            <p:ph idx="4294967295" type="title"/>
          </p:nvPr>
        </p:nvSpPr>
        <p:spPr>
          <a:xfrm>
            <a:off x="568650" y="3928450"/>
            <a:ext cx="6532200" cy="6762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b="0" lang="en" sz="1800" u="sng">
                <a:solidFill>
                  <a:schemeClr val="hlink"/>
                </a:solidFill>
                <a:latin typeface="Poppins Medium"/>
                <a:ea typeface="Poppins Medium"/>
                <a:cs typeface="Poppins Medium"/>
                <a:sym typeface="Poppins Medium"/>
                <a:hlinkClick r:id="rId12"/>
              </a:rPr>
              <a:t>https://www.bricelam.net/ImageResizer/</a:t>
            </a:r>
            <a:endParaRPr b="0" sz="1800">
              <a:solidFill>
                <a:srgbClr val="F1C800"/>
              </a:solidFill>
              <a:latin typeface="Poppins Medium"/>
              <a:ea typeface="Poppins Medium"/>
              <a:cs typeface="Poppins Medium"/>
              <a:sym typeface="Poppins Medium"/>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1000"/>
                                        <p:tgtEl>
                                          <p:spTgt spid="1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500"/>
                                        <p:tgtEl>
                                          <p:spTgt spid="12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8"/>
                                        </p:tgtEl>
                                        <p:attrNameLst>
                                          <p:attrName>style.visibility</p:attrName>
                                        </p:attrNameLst>
                                      </p:cBhvr>
                                      <p:to>
                                        <p:strVal val="visible"/>
                                      </p:to>
                                    </p:set>
                                    <p:anim calcmode="lin" valueType="num">
                                      <p:cBhvr additive="base">
                                        <p:cTn dur="600"/>
                                        <p:tgtEl>
                                          <p:spTgt spid="128"/>
                                        </p:tgtEl>
                                        <p:attrNameLst>
                                          <p:attrName>ppt_w</p:attrName>
                                        </p:attrNameLst>
                                      </p:cBhvr>
                                      <p:tavLst>
                                        <p:tav fmla="" tm="0">
                                          <p:val>
                                            <p:strVal val="0"/>
                                          </p:val>
                                        </p:tav>
                                        <p:tav fmla="" tm="100000">
                                          <p:val>
                                            <p:strVal val="#ppt_w"/>
                                          </p:val>
                                        </p:tav>
                                      </p:tavLst>
                                    </p:anim>
                                    <p:anim calcmode="lin" valueType="num">
                                      <p:cBhvr additive="base">
                                        <p:cTn dur="600"/>
                                        <p:tgtEl>
                                          <p:spTgt spid="128"/>
                                        </p:tgtEl>
                                        <p:attrNameLst>
                                          <p:attrName>ppt_h</p:attrName>
                                        </p:attrNameLst>
                                      </p:cBhvr>
                                      <p:tavLst>
                                        <p:tav fmla="" tm="0">
                                          <p:val>
                                            <p:strVal val="0"/>
                                          </p:val>
                                        </p:tav>
                                        <p:tav fmla="" tm="100000">
                                          <p:val>
                                            <p:strVal val="#ppt_h"/>
                                          </p:val>
                                        </p:tav>
                                      </p:tavLst>
                                    </p:anim>
                                  </p:childTnLst>
                                </p:cTn>
                              </p:par>
                            </p:childTnLst>
                          </p:cTn>
                        </p:par>
                        <p:par>
                          <p:cTn fill="hold">
                            <p:stCondLst>
                              <p:cond delay="600"/>
                            </p:stCondLst>
                            <p:childTnLst>
                              <p:par>
                                <p:cTn fill="hold" nodeType="afterEffect" presetClass="entr" presetID="23" presetSubtype="16">
                                  <p:stCondLst>
                                    <p:cond delay="0"/>
                                  </p:stCondLst>
                                  <p:childTnLst>
                                    <p:set>
                                      <p:cBhvr>
                                        <p:cTn dur="1" fill="hold">
                                          <p:stCondLst>
                                            <p:cond delay="0"/>
                                          </p:stCondLst>
                                        </p:cTn>
                                        <p:tgtEl>
                                          <p:spTgt spid="129"/>
                                        </p:tgtEl>
                                        <p:attrNameLst>
                                          <p:attrName>style.visibility</p:attrName>
                                        </p:attrNameLst>
                                      </p:cBhvr>
                                      <p:to>
                                        <p:strVal val="visible"/>
                                      </p:to>
                                    </p:set>
                                    <p:anim calcmode="lin" valueType="num">
                                      <p:cBhvr additive="base">
                                        <p:cTn dur="500"/>
                                        <p:tgtEl>
                                          <p:spTgt spid="129"/>
                                        </p:tgtEl>
                                        <p:attrNameLst>
                                          <p:attrName>ppt_w</p:attrName>
                                        </p:attrNameLst>
                                      </p:cBhvr>
                                      <p:tavLst>
                                        <p:tav fmla="" tm="0">
                                          <p:val>
                                            <p:strVal val="0"/>
                                          </p:val>
                                        </p:tav>
                                        <p:tav fmla="" tm="100000">
                                          <p:val>
                                            <p:strVal val="#ppt_w"/>
                                          </p:val>
                                        </p:tav>
                                      </p:tavLst>
                                    </p:anim>
                                    <p:anim calcmode="lin" valueType="num">
                                      <p:cBhvr additive="base">
                                        <p:cTn dur="500"/>
                                        <p:tgtEl>
                                          <p:spTgt spid="129"/>
                                        </p:tgtEl>
                                        <p:attrNameLst>
                                          <p:attrName>ppt_h</p:attrName>
                                        </p:attrNameLst>
                                      </p:cBhvr>
                                      <p:tavLst>
                                        <p:tav fmla="" tm="0">
                                          <p:val>
                                            <p:strVal val="0"/>
                                          </p:val>
                                        </p:tav>
                                        <p:tav fmla="" tm="100000">
                                          <p:val>
                                            <p:strVal val="#ppt_h"/>
                                          </p:val>
                                        </p:tav>
                                      </p:tavLst>
                                    </p:anim>
                                  </p:childTnLst>
                                </p:cTn>
                              </p:par>
                            </p:childTnLst>
                          </p:cTn>
                        </p:par>
                        <p:par>
                          <p:cTn fill="hold">
                            <p:stCondLst>
                              <p:cond delay="1100"/>
                            </p:stCondLst>
                            <p:childTnLst>
                              <p:par>
                                <p:cTn fill="hold" nodeType="afterEffect" presetClass="entr" presetID="23" presetSubtype="16">
                                  <p:stCondLst>
                                    <p:cond delay="0"/>
                                  </p:stCondLst>
                                  <p:childTnLst>
                                    <p:set>
                                      <p:cBhvr>
                                        <p:cTn dur="1" fill="hold">
                                          <p:stCondLst>
                                            <p:cond delay="0"/>
                                          </p:stCondLst>
                                        </p:cTn>
                                        <p:tgtEl>
                                          <p:spTgt spid="130"/>
                                        </p:tgtEl>
                                        <p:attrNameLst>
                                          <p:attrName>style.visibility</p:attrName>
                                        </p:attrNameLst>
                                      </p:cBhvr>
                                      <p:to>
                                        <p:strVal val="visible"/>
                                      </p:to>
                                    </p:set>
                                    <p:anim calcmode="lin" valueType="num">
                                      <p:cBhvr additive="base">
                                        <p:cTn dur="500"/>
                                        <p:tgtEl>
                                          <p:spTgt spid="130"/>
                                        </p:tgtEl>
                                        <p:attrNameLst>
                                          <p:attrName>ppt_w</p:attrName>
                                        </p:attrNameLst>
                                      </p:cBhvr>
                                      <p:tavLst>
                                        <p:tav fmla="" tm="0">
                                          <p:val>
                                            <p:strVal val="0"/>
                                          </p:val>
                                        </p:tav>
                                        <p:tav fmla="" tm="100000">
                                          <p:val>
                                            <p:strVal val="#ppt_w"/>
                                          </p:val>
                                        </p:tav>
                                      </p:tavLst>
                                    </p:anim>
                                    <p:anim calcmode="lin" valueType="num">
                                      <p:cBhvr additive="base">
                                        <p:cTn dur="500"/>
                                        <p:tgtEl>
                                          <p:spTgt spid="13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33"/>
                                        </p:tgtEl>
                                        <p:attrNameLst>
                                          <p:attrName>style.visibility</p:attrName>
                                        </p:attrNameLst>
                                      </p:cBhvr>
                                      <p:to>
                                        <p:strVal val="visible"/>
                                      </p:to>
                                    </p:set>
                                    <p:anim calcmode="lin" valueType="num">
                                      <p:cBhvr additive="base">
                                        <p:cTn dur="500"/>
                                        <p:tgtEl>
                                          <p:spTgt spid="13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31"/>
                                        </p:tgtEl>
                                        <p:attrNameLst>
                                          <p:attrName>style.visibility</p:attrName>
                                        </p:attrNameLst>
                                      </p:cBhvr>
                                      <p:to>
                                        <p:strVal val="visible"/>
                                      </p:to>
                                    </p:set>
                                    <p:anim calcmode="lin" valueType="num">
                                      <p:cBhvr additive="base">
                                        <p:cTn dur="1000"/>
                                        <p:tgtEl>
                                          <p:spTgt spid="131"/>
                                        </p:tgtEl>
                                        <p:attrNameLst>
                                          <p:attrName>ppt_w</p:attrName>
                                        </p:attrNameLst>
                                      </p:cBhvr>
                                      <p:tavLst>
                                        <p:tav fmla="" tm="0">
                                          <p:val>
                                            <p:strVal val="0"/>
                                          </p:val>
                                        </p:tav>
                                        <p:tav fmla="" tm="100000">
                                          <p:val>
                                            <p:strVal val="#ppt_w"/>
                                          </p:val>
                                        </p:tav>
                                      </p:tavLst>
                                    </p:anim>
                                    <p:anim calcmode="lin" valueType="num">
                                      <p:cBhvr additive="base">
                                        <p:cTn dur="1000"/>
                                        <p:tgtEl>
                                          <p:spTgt spid="131"/>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132"/>
                                        </p:tgtEl>
                                        <p:attrNameLst>
                                          <p:attrName>style.visibility</p:attrName>
                                        </p:attrNameLst>
                                      </p:cBhvr>
                                      <p:to>
                                        <p:strVal val="visible"/>
                                      </p:to>
                                    </p:set>
                                    <p:anim calcmode="lin" valueType="num">
                                      <p:cBhvr additive="base">
                                        <p:cTn dur="500"/>
                                        <p:tgtEl>
                                          <p:spTgt spid="132"/>
                                        </p:tgtEl>
                                        <p:attrNameLst>
                                          <p:attrName>ppt_w</p:attrName>
                                        </p:attrNameLst>
                                      </p:cBhvr>
                                      <p:tavLst>
                                        <p:tav fmla="" tm="0">
                                          <p:val>
                                            <p:strVal val="0"/>
                                          </p:val>
                                        </p:tav>
                                        <p:tav fmla="" tm="100000">
                                          <p:val>
                                            <p:strVal val="#ppt_w"/>
                                          </p:val>
                                        </p:tav>
                                      </p:tavLst>
                                    </p:anim>
                                    <p:anim calcmode="lin" valueType="num">
                                      <p:cBhvr additive="base">
                                        <p:cTn dur="500"/>
                                        <p:tgtEl>
                                          <p:spTgt spid="132"/>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
                                        <p:tgtEl>
                                          <p:spTgt spid="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9800"/>
        </a:solidFill>
      </p:bgPr>
    </p:bg>
    <p:spTree>
      <p:nvGrpSpPr>
        <p:cNvPr id="138" name="Shape 138"/>
        <p:cNvGrpSpPr/>
        <p:nvPr/>
      </p:nvGrpSpPr>
      <p:grpSpPr>
        <a:xfrm>
          <a:off x="0" y="0"/>
          <a:ext cx="0" cy="0"/>
          <a:chOff x="0" y="0"/>
          <a:chExt cx="0" cy="0"/>
        </a:xfrm>
      </p:grpSpPr>
      <p:sp>
        <p:nvSpPr>
          <p:cNvPr id="139" name="Shape 139"/>
          <p:cNvSpPr txBox="1"/>
          <p:nvPr>
            <p:ph type="ctrTitle"/>
          </p:nvPr>
        </p:nvSpPr>
        <p:spPr>
          <a:xfrm>
            <a:off x="302800" y="1076850"/>
            <a:ext cx="4038000" cy="29898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sz="7200">
                <a:solidFill>
                  <a:srgbClr val="FF9800"/>
                </a:solidFill>
                <a:latin typeface="Poppins"/>
                <a:ea typeface="Poppins"/>
                <a:cs typeface="Poppins"/>
                <a:sym typeface="Poppins"/>
              </a:rPr>
              <a:t>2</a:t>
            </a:r>
            <a:r>
              <a:rPr lang="en" sz="7200">
                <a:solidFill>
                  <a:srgbClr val="FF9800"/>
                </a:solidFill>
                <a:latin typeface="Poppins"/>
                <a:ea typeface="Poppins"/>
                <a:cs typeface="Poppins"/>
                <a:sym typeface="Poppins"/>
              </a:rPr>
              <a:t>.</a:t>
            </a:r>
            <a:endParaRPr sz="7200">
              <a:solidFill>
                <a:srgbClr val="FF9800"/>
              </a:solidFill>
              <a:latin typeface="Poppins"/>
              <a:ea typeface="Poppins"/>
              <a:cs typeface="Poppins"/>
              <a:sym typeface="Poppins"/>
            </a:endParaRPr>
          </a:p>
          <a:p>
            <a:pPr indent="0" lvl="0" marL="0" rtl="0">
              <a:spcBef>
                <a:spcPts val="0"/>
              </a:spcBef>
              <a:spcAft>
                <a:spcPts val="0"/>
              </a:spcAft>
              <a:buNone/>
            </a:pPr>
            <a:r>
              <a:rPr lang="en">
                <a:latin typeface="Poppins"/>
                <a:ea typeface="Poppins"/>
                <a:cs typeface="Poppins"/>
                <a:sym typeface="Poppins"/>
              </a:rPr>
              <a:t>COMPRIMIR</a:t>
            </a:r>
            <a:r>
              <a:rPr lang="en">
                <a:latin typeface="Poppins"/>
                <a:ea typeface="Poppins"/>
                <a:cs typeface="Poppins"/>
                <a:sym typeface="Poppins"/>
              </a:rPr>
              <a:t> </a:t>
            </a:r>
            <a:r>
              <a:rPr lang="en">
                <a:solidFill>
                  <a:srgbClr val="FF9800"/>
                </a:solidFill>
                <a:latin typeface="Poppins"/>
                <a:ea typeface="Poppins"/>
                <a:cs typeface="Poppins"/>
                <a:sym typeface="Poppins"/>
              </a:rPr>
              <a:t>IMÁGENES</a:t>
            </a:r>
            <a:endParaRPr>
              <a:solidFill>
                <a:srgbClr val="FF9800"/>
              </a:solidFill>
              <a:latin typeface="Poppins"/>
              <a:ea typeface="Poppins"/>
              <a:cs typeface="Poppins"/>
              <a:sym typeface="Poppins"/>
            </a:endParaRPr>
          </a:p>
        </p:txBody>
      </p:sp>
      <p:pic>
        <p:nvPicPr>
          <p:cNvPr id="140" name="Shape 140"/>
          <p:cNvPicPr preferRelativeResize="0"/>
          <p:nvPr/>
        </p:nvPicPr>
        <p:blipFill>
          <a:blip r:embed="rId3">
            <a:alphaModFix amt="10000"/>
          </a:blip>
          <a:stretch>
            <a:fillRect/>
          </a:stretch>
        </p:blipFill>
        <p:spPr>
          <a:xfrm>
            <a:off x="2339305" y="4692325"/>
            <a:ext cx="1045136" cy="395075"/>
          </a:xfrm>
          <a:prstGeom prst="rect">
            <a:avLst/>
          </a:prstGeom>
          <a:noFill/>
          <a:ln>
            <a:noFill/>
          </a:ln>
        </p:spPr>
      </p:pic>
      <p:pic>
        <p:nvPicPr>
          <p:cNvPr id="141" name="Shape 141"/>
          <p:cNvPicPr preferRelativeResize="0"/>
          <p:nvPr/>
        </p:nvPicPr>
        <p:blipFill>
          <a:blip r:embed="rId4">
            <a:alphaModFix amt="10000"/>
          </a:blip>
          <a:stretch>
            <a:fillRect/>
          </a:stretch>
        </p:blipFill>
        <p:spPr>
          <a:xfrm>
            <a:off x="3462027" y="4548148"/>
            <a:ext cx="1580375" cy="395075"/>
          </a:xfrm>
          <a:prstGeom prst="rect">
            <a:avLst/>
          </a:prstGeom>
          <a:noFill/>
          <a:ln>
            <a:noFill/>
          </a:ln>
        </p:spPr>
      </p:pic>
      <p:pic>
        <p:nvPicPr>
          <p:cNvPr id="142" name="Shape 142"/>
          <p:cNvPicPr preferRelativeResize="0"/>
          <p:nvPr/>
        </p:nvPicPr>
        <p:blipFill>
          <a:blip r:embed="rId5">
            <a:alphaModFix amt="88000"/>
          </a:blip>
          <a:stretch>
            <a:fillRect/>
          </a:stretch>
        </p:blipFill>
        <p:spPr>
          <a:xfrm>
            <a:off x="5941237" y="138200"/>
            <a:ext cx="2656600" cy="1992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1000"/>
                                        <p:tgtEl>
                                          <p:spTgt spid="1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5722"/>
        </a:solidFill>
      </p:bgPr>
    </p:bg>
    <p:spTree>
      <p:nvGrpSpPr>
        <p:cNvPr id="146" name="Shape 146"/>
        <p:cNvGrpSpPr/>
        <p:nvPr/>
      </p:nvGrpSpPr>
      <p:grpSpPr>
        <a:xfrm>
          <a:off x="0" y="0"/>
          <a:ext cx="0" cy="0"/>
          <a:chOff x="0" y="0"/>
          <a:chExt cx="0" cy="0"/>
        </a:xfrm>
      </p:grpSpPr>
      <p:sp>
        <p:nvSpPr>
          <p:cNvPr id="147" name="Shape 147"/>
          <p:cNvSpPr txBox="1"/>
          <p:nvPr>
            <p:ph type="title"/>
          </p:nvPr>
        </p:nvSpPr>
        <p:spPr>
          <a:xfrm>
            <a:off x="278000" y="654299"/>
            <a:ext cx="4560300" cy="6762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sz="3000">
                <a:latin typeface="Poppins"/>
                <a:ea typeface="Poppins"/>
                <a:cs typeface="Poppins"/>
                <a:sym typeface="Poppins"/>
              </a:rPr>
              <a:t>Lo que suele hacerse: </a:t>
            </a:r>
            <a:endParaRPr sz="3000">
              <a:solidFill>
                <a:srgbClr val="F1C800"/>
              </a:solidFill>
              <a:latin typeface="Poppins"/>
              <a:ea typeface="Poppins"/>
              <a:cs typeface="Poppins"/>
              <a:sym typeface="Poppins"/>
            </a:endParaRPr>
          </a:p>
        </p:txBody>
      </p:sp>
      <p:pic>
        <p:nvPicPr>
          <p:cNvPr id="148" name="Shape 148"/>
          <p:cNvPicPr preferRelativeResize="0"/>
          <p:nvPr/>
        </p:nvPicPr>
        <p:blipFill>
          <a:blip r:embed="rId3">
            <a:alphaModFix amt="10000"/>
          </a:blip>
          <a:stretch>
            <a:fillRect/>
          </a:stretch>
        </p:blipFill>
        <p:spPr>
          <a:xfrm>
            <a:off x="5231011" y="4692325"/>
            <a:ext cx="1045136" cy="395075"/>
          </a:xfrm>
          <a:prstGeom prst="rect">
            <a:avLst/>
          </a:prstGeom>
          <a:noFill/>
          <a:ln>
            <a:noFill/>
          </a:ln>
        </p:spPr>
      </p:pic>
      <p:pic>
        <p:nvPicPr>
          <p:cNvPr id="149" name="Shape 149"/>
          <p:cNvPicPr preferRelativeResize="0"/>
          <p:nvPr/>
        </p:nvPicPr>
        <p:blipFill>
          <a:blip r:embed="rId4">
            <a:alphaModFix amt="10000"/>
          </a:blip>
          <a:stretch>
            <a:fillRect/>
          </a:stretch>
        </p:blipFill>
        <p:spPr>
          <a:xfrm>
            <a:off x="6353733" y="4548148"/>
            <a:ext cx="1580375" cy="395075"/>
          </a:xfrm>
          <a:prstGeom prst="rect">
            <a:avLst/>
          </a:prstGeom>
          <a:noFill/>
          <a:ln>
            <a:noFill/>
          </a:ln>
        </p:spPr>
      </p:pic>
      <p:pic>
        <p:nvPicPr>
          <p:cNvPr id="150" name="Shape 150"/>
          <p:cNvPicPr preferRelativeResize="0"/>
          <p:nvPr/>
        </p:nvPicPr>
        <p:blipFill>
          <a:blip r:embed="rId5">
            <a:alphaModFix amt="88000"/>
          </a:blip>
          <a:stretch>
            <a:fillRect/>
          </a:stretch>
        </p:blipFill>
        <p:spPr>
          <a:xfrm>
            <a:off x="7538316" y="145300"/>
            <a:ext cx="2656600" cy="1992450"/>
          </a:xfrm>
          <a:prstGeom prst="rect">
            <a:avLst/>
          </a:prstGeom>
          <a:noFill/>
          <a:ln>
            <a:noFill/>
          </a:ln>
        </p:spPr>
      </p:pic>
      <p:sp>
        <p:nvSpPr>
          <p:cNvPr id="151" name="Shape 151"/>
          <p:cNvSpPr txBox="1"/>
          <p:nvPr>
            <p:ph type="title"/>
          </p:nvPr>
        </p:nvSpPr>
        <p:spPr>
          <a:xfrm>
            <a:off x="201800" y="109000"/>
            <a:ext cx="6646800" cy="4626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a:solidFill>
                  <a:srgbClr val="FF5722"/>
                </a:solidFill>
                <a:latin typeface="Poppins"/>
                <a:ea typeface="Poppins"/>
                <a:cs typeface="Poppins"/>
                <a:sym typeface="Poppins"/>
              </a:rPr>
              <a:t>2</a:t>
            </a:r>
            <a:r>
              <a:rPr lang="en">
                <a:solidFill>
                  <a:srgbClr val="FF5722"/>
                </a:solidFill>
                <a:latin typeface="Poppins"/>
                <a:ea typeface="Poppins"/>
                <a:cs typeface="Poppins"/>
                <a:sym typeface="Poppins"/>
              </a:rPr>
              <a:t>.</a:t>
            </a:r>
            <a:r>
              <a:rPr lang="en">
                <a:solidFill>
                  <a:srgbClr val="F1C800"/>
                </a:solidFill>
                <a:latin typeface="Poppins"/>
                <a:ea typeface="Poppins"/>
                <a:cs typeface="Poppins"/>
                <a:sym typeface="Poppins"/>
              </a:rPr>
              <a:t> </a:t>
            </a:r>
            <a:r>
              <a:rPr lang="en">
                <a:latin typeface="Poppins"/>
                <a:ea typeface="Poppins"/>
                <a:cs typeface="Poppins"/>
                <a:sym typeface="Poppins"/>
              </a:rPr>
              <a:t>COMPRIMIR </a:t>
            </a:r>
            <a:r>
              <a:rPr lang="en">
                <a:solidFill>
                  <a:srgbClr val="FF5722"/>
                </a:solidFill>
                <a:latin typeface="Poppins"/>
                <a:ea typeface="Poppins"/>
                <a:cs typeface="Poppins"/>
                <a:sym typeface="Poppins"/>
              </a:rPr>
              <a:t>IMÁGENES</a:t>
            </a:r>
            <a:endParaRPr>
              <a:solidFill>
                <a:srgbClr val="FF5722"/>
              </a:solidFill>
              <a:latin typeface="Poppins"/>
              <a:ea typeface="Poppins"/>
              <a:cs typeface="Poppins"/>
              <a:sym typeface="Poppins"/>
            </a:endParaRPr>
          </a:p>
        </p:txBody>
      </p:sp>
      <p:pic>
        <p:nvPicPr>
          <p:cNvPr id="152" name="Shape 152"/>
          <p:cNvPicPr preferRelativeResize="0"/>
          <p:nvPr/>
        </p:nvPicPr>
        <p:blipFill>
          <a:blip r:embed="rId6">
            <a:alphaModFix/>
          </a:blip>
          <a:stretch>
            <a:fillRect/>
          </a:stretch>
        </p:blipFill>
        <p:spPr>
          <a:xfrm>
            <a:off x="1945906" y="1382724"/>
            <a:ext cx="856475" cy="835051"/>
          </a:xfrm>
          <a:prstGeom prst="rect">
            <a:avLst/>
          </a:prstGeom>
          <a:noFill/>
          <a:ln>
            <a:noFill/>
          </a:ln>
          <a:effectLst>
            <a:outerShdw blurRad="57150" rotWithShape="0" algn="bl" dir="5400000" dist="19050">
              <a:srgbClr val="000000">
                <a:alpha val="50000"/>
              </a:srgbClr>
            </a:outerShdw>
          </a:effectLst>
        </p:spPr>
      </p:pic>
      <p:pic>
        <p:nvPicPr>
          <p:cNvPr id="153" name="Shape 153"/>
          <p:cNvPicPr preferRelativeResize="0"/>
          <p:nvPr/>
        </p:nvPicPr>
        <p:blipFill>
          <a:blip r:embed="rId7">
            <a:alphaModFix/>
          </a:blip>
          <a:stretch>
            <a:fillRect/>
          </a:stretch>
        </p:blipFill>
        <p:spPr>
          <a:xfrm>
            <a:off x="3024944" y="1321740"/>
            <a:ext cx="956975" cy="956975"/>
          </a:xfrm>
          <a:prstGeom prst="rect">
            <a:avLst/>
          </a:prstGeom>
          <a:noFill/>
          <a:ln>
            <a:noFill/>
          </a:ln>
          <a:effectLst>
            <a:outerShdw blurRad="57150" rotWithShape="0" algn="bl" dir="5400000" dist="19050">
              <a:srgbClr val="000000">
                <a:alpha val="50000"/>
              </a:srgbClr>
            </a:outerShdw>
          </a:effectLst>
        </p:spPr>
      </p:pic>
      <p:pic>
        <p:nvPicPr>
          <p:cNvPr id="154" name="Shape 154"/>
          <p:cNvPicPr preferRelativeResize="0"/>
          <p:nvPr/>
        </p:nvPicPr>
        <p:blipFill>
          <a:blip r:embed="rId8">
            <a:alphaModFix/>
          </a:blip>
          <a:stretch>
            <a:fillRect/>
          </a:stretch>
        </p:blipFill>
        <p:spPr>
          <a:xfrm>
            <a:off x="4204475" y="1382875"/>
            <a:ext cx="856475" cy="834725"/>
          </a:xfrm>
          <a:prstGeom prst="rect">
            <a:avLst/>
          </a:prstGeom>
          <a:noFill/>
          <a:ln>
            <a:noFill/>
          </a:ln>
          <a:effectLst>
            <a:outerShdw blurRad="57150" rotWithShape="0" algn="bl" dir="5400000" dist="19050">
              <a:srgbClr val="000000">
                <a:alpha val="50000"/>
              </a:srgbClr>
            </a:outerShdw>
          </a:effectLst>
        </p:spPr>
      </p:pic>
      <p:sp>
        <p:nvSpPr>
          <p:cNvPr id="155" name="Shape 155"/>
          <p:cNvSpPr txBox="1"/>
          <p:nvPr>
            <p:ph type="title"/>
          </p:nvPr>
        </p:nvSpPr>
        <p:spPr>
          <a:xfrm>
            <a:off x="278000" y="2382500"/>
            <a:ext cx="5100000" cy="6762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lang="en" sz="3000">
                <a:latin typeface="Poppins"/>
                <a:ea typeface="Poppins"/>
                <a:cs typeface="Poppins"/>
                <a:sym typeface="Poppins"/>
              </a:rPr>
              <a:t>Lo que yo propongo: </a:t>
            </a:r>
            <a:endParaRPr sz="3000">
              <a:solidFill>
                <a:srgbClr val="F1C800"/>
              </a:solidFill>
              <a:latin typeface="Poppins"/>
              <a:ea typeface="Poppins"/>
              <a:cs typeface="Poppins"/>
              <a:sym typeface="Poppins"/>
            </a:endParaRPr>
          </a:p>
        </p:txBody>
      </p:sp>
      <p:sp>
        <p:nvSpPr>
          <p:cNvPr id="156" name="Shape 156"/>
          <p:cNvSpPr txBox="1"/>
          <p:nvPr>
            <p:ph type="title"/>
          </p:nvPr>
        </p:nvSpPr>
        <p:spPr>
          <a:xfrm>
            <a:off x="5190550" y="3805900"/>
            <a:ext cx="2449200" cy="6762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b="0" lang="en" sz="1800" u="sng">
                <a:solidFill>
                  <a:schemeClr val="hlink"/>
                </a:solidFill>
                <a:latin typeface="Poppins Medium"/>
                <a:ea typeface="Poppins Medium"/>
                <a:cs typeface="Poppins Medium"/>
                <a:sym typeface="Poppins Medium"/>
                <a:hlinkClick r:id="rId9"/>
              </a:rPr>
              <a:t>compresspng.com</a:t>
            </a:r>
            <a:endParaRPr b="0" sz="1800">
              <a:solidFill>
                <a:srgbClr val="F44336"/>
              </a:solidFill>
              <a:latin typeface="Poppins Medium"/>
              <a:ea typeface="Poppins Medium"/>
              <a:cs typeface="Poppins Medium"/>
              <a:sym typeface="Poppins Medium"/>
            </a:endParaRPr>
          </a:p>
        </p:txBody>
      </p:sp>
      <p:sp>
        <p:nvSpPr>
          <p:cNvPr id="157" name="Shape 157"/>
          <p:cNvSpPr txBox="1"/>
          <p:nvPr>
            <p:ph type="title"/>
          </p:nvPr>
        </p:nvSpPr>
        <p:spPr>
          <a:xfrm>
            <a:off x="2395400" y="3884000"/>
            <a:ext cx="2449200" cy="5202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b="0" lang="en" sz="1800" u="sng">
                <a:solidFill>
                  <a:schemeClr val="hlink"/>
                </a:solidFill>
                <a:latin typeface="Poppins Medium"/>
                <a:ea typeface="Poppins Medium"/>
                <a:cs typeface="Poppins Medium"/>
                <a:sym typeface="Poppins Medium"/>
                <a:hlinkClick r:id="rId10"/>
              </a:rPr>
              <a:t>compressjpeg.com</a:t>
            </a:r>
            <a:endParaRPr b="0" sz="1800">
              <a:solidFill>
                <a:srgbClr val="F44336"/>
              </a:solidFill>
              <a:latin typeface="Poppins Medium"/>
              <a:ea typeface="Poppins Medium"/>
              <a:cs typeface="Poppins Medium"/>
              <a:sym typeface="Poppins Medium"/>
            </a:endParaRPr>
          </a:p>
        </p:txBody>
      </p:sp>
      <p:sp>
        <p:nvSpPr>
          <p:cNvPr id="158" name="Shape 158"/>
          <p:cNvSpPr txBox="1"/>
          <p:nvPr>
            <p:ph type="title"/>
          </p:nvPr>
        </p:nvSpPr>
        <p:spPr>
          <a:xfrm>
            <a:off x="278000" y="3883900"/>
            <a:ext cx="1922700" cy="520200"/>
          </a:xfrm>
          <a:prstGeom prst="rect">
            <a:avLst/>
          </a:prstGeom>
        </p:spPr>
        <p:txBody>
          <a:bodyPr anchorCtr="0" anchor="ctr" bIns="91425" lIns="91425" spcFirstLastPara="1" rIns="91425" wrap="square" tIns="91425">
            <a:noAutofit/>
          </a:bodyPr>
          <a:lstStyle/>
          <a:p>
            <a:pPr indent="0" lvl="0" marL="0" rtl="0">
              <a:spcBef>
                <a:spcPts val="0"/>
              </a:spcBef>
              <a:spcAft>
                <a:spcPts val="0"/>
              </a:spcAft>
              <a:buNone/>
            </a:pPr>
            <a:r>
              <a:rPr b="0" lang="en" sz="1800" u="sng">
                <a:solidFill>
                  <a:schemeClr val="hlink"/>
                </a:solidFill>
                <a:latin typeface="Poppins Medium"/>
                <a:ea typeface="Poppins Medium"/>
                <a:cs typeface="Poppins Medium"/>
                <a:sym typeface="Poppins Medium"/>
                <a:hlinkClick r:id="rId11"/>
              </a:rPr>
              <a:t>compressor.io</a:t>
            </a:r>
            <a:endParaRPr b="0" sz="1800">
              <a:solidFill>
                <a:srgbClr val="F44336"/>
              </a:solidFill>
              <a:latin typeface="Poppins Medium"/>
              <a:ea typeface="Poppins Medium"/>
              <a:cs typeface="Poppins Medium"/>
              <a:sym typeface="Poppins Medium"/>
            </a:endParaRPr>
          </a:p>
        </p:txBody>
      </p:sp>
      <p:pic>
        <p:nvPicPr>
          <p:cNvPr id="159" name="Shape 159"/>
          <p:cNvPicPr preferRelativeResize="0"/>
          <p:nvPr/>
        </p:nvPicPr>
        <p:blipFill>
          <a:blip r:embed="rId12">
            <a:alphaModFix/>
          </a:blip>
          <a:stretch>
            <a:fillRect/>
          </a:stretch>
        </p:blipFill>
        <p:spPr>
          <a:xfrm>
            <a:off x="464624" y="3218900"/>
            <a:ext cx="1584825" cy="581100"/>
          </a:xfrm>
          <a:prstGeom prst="rect">
            <a:avLst/>
          </a:prstGeom>
          <a:noFill/>
          <a:ln>
            <a:noFill/>
          </a:ln>
        </p:spPr>
      </p:pic>
      <p:pic>
        <p:nvPicPr>
          <p:cNvPr id="160" name="Shape 160"/>
          <p:cNvPicPr preferRelativeResize="0"/>
          <p:nvPr/>
        </p:nvPicPr>
        <p:blipFill>
          <a:blip r:embed="rId13">
            <a:alphaModFix/>
          </a:blip>
          <a:stretch>
            <a:fillRect/>
          </a:stretch>
        </p:blipFill>
        <p:spPr>
          <a:xfrm>
            <a:off x="5350850" y="3218900"/>
            <a:ext cx="2024700" cy="581100"/>
          </a:xfrm>
          <a:prstGeom prst="rect">
            <a:avLst/>
          </a:prstGeom>
          <a:noFill/>
          <a:ln>
            <a:noFill/>
          </a:ln>
        </p:spPr>
      </p:pic>
      <p:pic>
        <p:nvPicPr>
          <p:cNvPr id="161" name="Shape 161"/>
          <p:cNvPicPr preferRelativeResize="0"/>
          <p:nvPr/>
        </p:nvPicPr>
        <p:blipFill>
          <a:blip r:embed="rId14">
            <a:alphaModFix/>
          </a:blip>
          <a:stretch>
            <a:fillRect/>
          </a:stretch>
        </p:blipFill>
        <p:spPr>
          <a:xfrm>
            <a:off x="2599738" y="3218900"/>
            <a:ext cx="1984810" cy="581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1000"/>
                                        <p:tgtEl>
                                          <p:spTgt spid="1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47"/>
                                        </p:tgtEl>
                                        <p:attrNameLst>
                                          <p:attrName>style.visibility</p:attrName>
                                        </p:attrNameLst>
                                      </p:cBhvr>
                                      <p:to>
                                        <p:strVal val="visible"/>
                                      </p:to>
                                    </p:set>
                                    <p:anim calcmode="lin" valueType="num">
                                      <p:cBhvr additive="base">
                                        <p:cTn dur="1000"/>
                                        <p:tgtEl>
                                          <p:spTgt spid="14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2"/>
                                        </p:tgtEl>
                                        <p:attrNameLst>
                                          <p:attrName>style.visibility</p:attrName>
                                        </p:attrNameLst>
                                      </p:cBhvr>
                                      <p:to>
                                        <p:strVal val="visible"/>
                                      </p:to>
                                    </p:set>
                                    <p:anim calcmode="lin" valueType="num">
                                      <p:cBhvr additive="base">
                                        <p:cTn dur="1000"/>
                                        <p:tgtEl>
                                          <p:spTgt spid="152"/>
                                        </p:tgtEl>
                                        <p:attrNameLst>
                                          <p:attrName>ppt_w</p:attrName>
                                        </p:attrNameLst>
                                      </p:cBhvr>
                                      <p:tavLst>
                                        <p:tav fmla="" tm="0">
                                          <p:val>
                                            <p:strVal val="0"/>
                                          </p:val>
                                        </p:tav>
                                        <p:tav fmla="" tm="100000">
                                          <p:val>
                                            <p:strVal val="#ppt_w"/>
                                          </p:val>
                                        </p:tav>
                                      </p:tavLst>
                                    </p:anim>
                                    <p:anim calcmode="lin" valueType="num">
                                      <p:cBhvr additive="base">
                                        <p:cTn dur="1000"/>
                                        <p:tgtEl>
                                          <p:spTgt spid="152"/>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153"/>
                                        </p:tgtEl>
                                        <p:attrNameLst>
                                          <p:attrName>style.visibility</p:attrName>
                                        </p:attrNameLst>
                                      </p:cBhvr>
                                      <p:to>
                                        <p:strVal val="visible"/>
                                      </p:to>
                                    </p:set>
                                    <p:anim calcmode="lin" valueType="num">
                                      <p:cBhvr additive="base">
                                        <p:cTn dur="1000"/>
                                        <p:tgtEl>
                                          <p:spTgt spid="153"/>
                                        </p:tgtEl>
                                        <p:attrNameLst>
                                          <p:attrName>ppt_w</p:attrName>
                                        </p:attrNameLst>
                                      </p:cBhvr>
                                      <p:tavLst>
                                        <p:tav fmla="" tm="0">
                                          <p:val>
                                            <p:strVal val="0"/>
                                          </p:val>
                                        </p:tav>
                                        <p:tav fmla="" tm="100000">
                                          <p:val>
                                            <p:strVal val="#ppt_w"/>
                                          </p:val>
                                        </p:tav>
                                      </p:tavLst>
                                    </p:anim>
                                    <p:anim calcmode="lin" valueType="num">
                                      <p:cBhvr additive="base">
                                        <p:cTn dur="1000"/>
                                        <p:tgtEl>
                                          <p:spTgt spid="153"/>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23" presetSubtype="16">
                                  <p:stCondLst>
                                    <p:cond delay="0"/>
                                  </p:stCondLst>
                                  <p:childTnLst>
                                    <p:set>
                                      <p:cBhvr>
                                        <p:cTn dur="1" fill="hold">
                                          <p:stCondLst>
                                            <p:cond delay="0"/>
                                          </p:stCondLst>
                                        </p:cTn>
                                        <p:tgtEl>
                                          <p:spTgt spid="154"/>
                                        </p:tgtEl>
                                        <p:attrNameLst>
                                          <p:attrName>style.visibility</p:attrName>
                                        </p:attrNameLst>
                                      </p:cBhvr>
                                      <p:to>
                                        <p:strVal val="visible"/>
                                      </p:to>
                                    </p:set>
                                    <p:anim calcmode="lin" valueType="num">
                                      <p:cBhvr additive="base">
                                        <p:cTn dur="1000"/>
                                        <p:tgtEl>
                                          <p:spTgt spid="154"/>
                                        </p:tgtEl>
                                        <p:attrNameLst>
                                          <p:attrName>ppt_w</p:attrName>
                                        </p:attrNameLst>
                                      </p:cBhvr>
                                      <p:tavLst>
                                        <p:tav fmla="" tm="0">
                                          <p:val>
                                            <p:strVal val="0"/>
                                          </p:val>
                                        </p:tav>
                                        <p:tav fmla="" tm="100000">
                                          <p:val>
                                            <p:strVal val="#ppt_w"/>
                                          </p:val>
                                        </p:tav>
                                      </p:tavLst>
                                    </p:anim>
                                    <p:anim calcmode="lin" valueType="num">
                                      <p:cBhvr additive="base">
                                        <p:cTn dur="1000"/>
                                        <p:tgtEl>
                                          <p:spTgt spid="154"/>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55"/>
                                        </p:tgtEl>
                                        <p:attrNameLst>
                                          <p:attrName>style.visibility</p:attrName>
                                        </p:attrNameLst>
                                      </p:cBhvr>
                                      <p:to>
                                        <p:strVal val="visible"/>
                                      </p:to>
                                    </p:set>
                                    <p:anim calcmode="lin" valueType="num">
                                      <p:cBhvr additive="base">
                                        <p:cTn dur="1000"/>
                                        <p:tgtEl>
                                          <p:spTgt spid="15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1000"/>
                                        <p:tgtEl>
                                          <p:spTgt spid="157"/>
                                        </p:tgtEl>
                                      </p:cBhvr>
                                    </p:animEffect>
                                  </p:childTnLst>
                                </p:cTn>
                              </p:par>
                              <p:par>
                                <p:cTn fill="hold" nodeType="with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1000"/>
                                        <p:tgtEl>
                                          <p:spTgt spid="158"/>
                                        </p:tgtEl>
                                      </p:cBhvr>
                                    </p:animEffect>
                                  </p:childTnLst>
                                </p:cTn>
                              </p:par>
                              <p:par>
                                <p:cTn fill="hold" nodeType="with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1000"/>
                                        <p:tgtEl>
                                          <p:spTgt spid="159"/>
                                        </p:tgtEl>
                                      </p:cBhvr>
                                    </p:animEffect>
                                  </p:childTnLst>
                                </p:cTn>
                              </p:par>
                              <p:par>
                                <p:cTn fill="hold" nodeType="with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1000"/>
                                        <p:tgtEl>
                                          <p:spTgt spid="160"/>
                                        </p:tgtEl>
                                      </p:cBhvr>
                                    </p:animEffect>
                                  </p:childTnLst>
                                </p:cTn>
                              </p:par>
                              <p:par>
                                <p:cTn fill="hold" nodeType="withEffect" presetClass="entr" presetID="10" presetSubtype="0">
                                  <p:stCondLst>
                                    <p:cond delay="0"/>
                                  </p:stCondLst>
                                  <p:childTnLst>
                                    <p:set>
                                      <p:cBhvr>
                                        <p:cTn dur="1" fill="hold">
                                          <p:stCondLst>
                                            <p:cond delay="0"/>
                                          </p:stCondLst>
                                        </p:cTn>
                                        <p:tgtEl>
                                          <p:spTgt spid="161"/>
                                        </p:tgtEl>
                                        <p:attrNameLst>
                                          <p:attrName>style.visibility</p:attrName>
                                        </p:attrNameLst>
                                      </p:cBhvr>
                                      <p:to>
                                        <p:strVal val="visible"/>
                                      </p:to>
                                    </p:set>
                                    <p:animEffect filter="fade" transition="in">
                                      <p:cBhvr>
                                        <p:cTn dur="1000"/>
                                        <p:tgtEl>
                                          <p:spTgt spid="161"/>
                                        </p:tgtEl>
                                      </p:cBhvr>
                                    </p:animEffect>
                                  </p:childTnLst>
                                </p:cTn>
                              </p:par>
                              <p:par>
                                <p:cTn fill="hold" nodeType="with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1000"/>
                                        <p:tgtEl>
                                          <p:spTgt spid="1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44336"/>
        </a:solidFill>
      </p:bgPr>
    </p:bg>
    <p:spTree>
      <p:nvGrpSpPr>
        <p:cNvPr id="165" name="Shape 165"/>
        <p:cNvGrpSpPr/>
        <p:nvPr/>
      </p:nvGrpSpPr>
      <p:grpSpPr>
        <a:xfrm>
          <a:off x="0" y="0"/>
          <a:ext cx="0" cy="0"/>
          <a:chOff x="0" y="0"/>
          <a:chExt cx="0" cy="0"/>
        </a:xfrm>
      </p:grpSpPr>
      <p:sp>
        <p:nvSpPr>
          <p:cNvPr id="166" name="Shape 166"/>
          <p:cNvSpPr txBox="1"/>
          <p:nvPr>
            <p:ph type="ctrTitle"/>
          </p:nvPr>
        </p:nvSpPr>
        <p:spPr>
          <a:xfrm>
            <a:off x="302800" y="1076850"/>
            <a:ext cx="4038000" cy="2989800"/>
          </a:xfrm>
          <a:prstGeom prst="rect">
            <a:avLst/>
          </a:prstGeom>
        </p:spPr>
        <p:txBody>
          <a:bodyPr anchorCtr="0" anchor="b" bIns="91425" lIns="91425" spcFirstLastPara="1" rIns="91425" wrap="square" tIns="91425">
            <a:noAutofit/>
          </a:bodyPr>
          <a:lstStyle/>
          <a:p>
            <a:pPr indent="0" lvl="0" marL="0" rtl="0">
              <a:spcBef>
                <a:spcPts val="0"/>
              </a:spcBef>
              <a:spcAft>
                <a:spcPts val="0"/>
              </a:spcAft>
              <a:buNone/>
            </a:pPr>
            <a:r>
              <a:rPr lang="en" sz="7200">
                <a:solidFill>
                  <a:srgbClr val="F44336"/>
                </a:solidFill>
                <a:latin typeface="Poppins"/>
                <a:ea typeface="Poppins"/>
                <a:cs typeface="Poppins"/>
                <a:sym typeface="Poppins"/>
              </a:rPr>
              <a:t>3</a:t>
            </a:r>
            <a:r>
              <a:rPr lang="en" sz="7200">
                <a:solidFill>
                  <a:srgbClr val="F44336"/>
                </a:solidFill>
                <a:latin typeface="Poppins"/>
                <a:ea typeface="Poppins"/>
                <a:cs typeface="Poppins"/>
                <a:sym typeface="Poppins"/>
              </a:rPr>
              <a:t>.</a:t>
            </a:r>
            <a:endParaRPr sz="7200">
              <a:solidFill>
                <a:srgbClr val="F44336"/>
              </a:solidFill>
              <a:latin typeface="Poppins"/>
              <a:ea typeface="Poppins"/>
              <a:cs typeface="Poppins"/>
              <a:sym typeface="Poppins"/>
            </a:endParaRPr>
          </a:p>
          <a:p>
            <a:pPr indent="0" lvl="0" marL="0" rtl="0">
              <a:spcBef>
                <a:spcPts val="0"/>
              </a:spcBef>
              <a:spcAft>
                <a:spcPts val="0"/>
              </a:spcAft>
              <a:buNone/>
            </a:pPr>
            <a:r>
              <a:rPr lang="en">
                <a:latin typeface="Poppins"/>
                <a:ea typeface="Poppins"/>
                <a:cs typeface="Poppins"/>
                <a:sym typeface="Poppins"/>
              </a:rPr>
              <a:t>CAPTURAR </a:t>
            </a:r>
            <a:r>
              <a:rPr lang="en">
                <a:latin typeface="Poppins"/>
                <a:ea typeface="Poppins"/>
                <a:cs typeface="Poppins"/>
                <a:sym typeface="Poppins"/>
              </a:rPr>
              <a:t> </a:t>
            </a:r>
            <a:r>
              <a:rPr lang="en">
                <a:solidFill>
                  <a:srgbClr val="F44336"/>
                </a:solidFill>
                <a:latin typeface="Poppins"/>
                <a:ea typeface="Poppins"/>
                <a:cs typeface="Poppins"/>
                <a:sym typeface="Poppins"/>
              </a:rPr>
              <a:t>REGIONES </a:t>
            </a:r>
            <a:r>
              <a:rPr lang="en">
                <a:latin typeface="Poppins"/>
                <a:ea typeface="Poppins"/>
                <a:cs typeface="Poppins"/>
                <a:sym typeface="Poppins"/>
              </a:rPr>
              <a:t>DE PANTALLA</a:t>
            </a:r>
            <a:endParaRPr>
              <a:solidFill>
                <a:srgbClr val="F44336"/>
              </a:solidFill>
              <a:latin typeface="Poppins"/>
              <a:ea typeface="Poppins"/>
              <a:cs typeface="Poppins"/>
              <a:sym typeface="Poppins"/>
            </a:endParaRPr>
          </a:p>
        </p:txBody>
      </p:sp>
      <p:pic>
        <p:nvPicPr>
          <p:cNvPr id="167" name="Shape 167"/>
          <p:cNvPicPr preferRelativeResize="0"/>
          <p:nvPr/>
        </p:nvPicPr>
        <p:blipFill>
          <a:blip r:embed="rId3">
            <a:alphaModFix amt="10000"/>
          </a:blip>
          <a:stretch>
            <a:fillRect/>
          </a:stretch>
        </p:blipFill>
        <p:spPr>
          <a:xfrm>
            <a:off x="2339305" y="4692325"/>
            <a:ext cx="1045136" cy="395075"/>
          </a:xfrm>
          <a:prstGeom prst="rect">
            <a:avLst/>
          </a:prstGeom>
          <a:noFill/>
          <a:ln>
            <a:noFill/>
          </a:ln>
        </p:spPr>
      </p:pic>
      <p:pic>
        <p:nvPicPr>
          <p:cNvPr id="168" name="Shape 168"/>
          <p:cNvPicPr preferRelativeResize="0"/>
          <p:nvPr/>
        </p:nvPicPr>
        <p:blipFill>
          <a:blip r:embed="rId4">
            <a:alphaModFix amt="10000"/>
          </a:blip>
          <a:stretch>
            <a:fillRect/>
          </a:stretch>
        </p:blipFill>
        <p:spPr>
          <a:xfrm>
            <a:off x="3462027" y="4548148"/>
            <a:ext cx="1580375" cy="395075"/>
          </a:xfrm>
          <a:prstGeom prst="rect">
            <a:avLst/>
          </a:prstGeom>
          <a:noFill/>
          <a:ln>
            <a:noFill/>
          </a:ln>
        </p:spPr>
      </p:pic>
      <p:pic>
        <p:nvPicPr>
          <p:cNvPr id="169" name="Shape 169"/>
          <p:cNvPicPr preferRelativeResize="0"/>
          <p:nvPr/>
        </p:nvPicPr>
        <p:blipFill>
          <a:blip r:embed="rId5">
            <a:alphaModFix amt="88000"/>
          </a:blip>
          <a:stretch>
            <a:fillRect/>
          </a:stretch>
        </p:blipFill>
        <p:spPr>
          <a:xfrm>
            <a:off x="5941237" y="138200"/>
            <a:ext cx="2656600" cy="1992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1000"/>
                                        <p:tgtEl>
                                          <p:spTgt spid="1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rviragus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